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83"/>
  </p:notesMasterIdLst>
  <p:sldIdLst>
    <p:sldId id="260" r:id="rId2"/>
    <p:sldId id="662" r:id="rId3"/>
    <p:sldId id="757" r:id="rId4"/>
    <p:sldId id="661" r:id="rId5"/>
    <p:sldId id="660" r:id="rId6"/>
    <p:sldId id="588" r:id="rId7"/>
    <p:sldId id="666" r:id="rId8"/>
    <p:sldId id="665" r:id="rId9"/>
    <p:sldId id="664" r:id="rId10"/>
    <p:sldId id="591" r:id="rId11"/>
    <p:sldId id="670" r:id="rId12"/>
    <p:sldId id="748" r:id="rId13"/>
    <p:sldId id="669" r:id="rId14"/>
    <p:sldId id="668" r:id="rId15"/>
    <p:sldId id="667" r:id="rId16"/>
    <p:sldId id="590" r:id="rId17"/>
    <p:sldId id="675" r:id="rId18"/>
    <p:sldId id="674" r:id="rId19"/>
    <p:sldId id="673" r:id="rId20"/>
    <p:sldId id="589" r:id="rId21"/>
    <p:sldId id="681" r:id="rId22"/>
    <p:sldId id="680" r:id="rId23"/>
    <p:sldId id="592" r:id="rId24"/>
    <p:sldId id="684" r:id="rId25"/>
    <p:sldId id="683" r:id="rId26"/>
    <p:sldId id="682" r:id="rId27"/>
    <p:sldId id="596" r:id="rId28"/>
    <p:sldId id="686" r:id="rId29"/>
    <p:sldId id="689" r:id="rId30"/>
    <p:sldId id="688" r:id="rId31"/>
    <p:sldId id="749" r:id="rId32"/>
    <p:sldId id="687" r:id="rId33"/>
    <p:sldId id="696" r:id="rId34"/>
    <p:sldId id="695" r:id="rId35"/>
    <p:sldId id="694" r:id="rId36"/>
    <p:sldId id="692" r:id="rId37"/>
    <p:sldId id="693" r:id="rId38"/>
    <p:sldId id="697" r:id="rId39"/>
    <p:sldId id="598" r:id="rId40"/>
    <p:sldId id="597" r:id="rId41"/>
    <p:sldId id="703" r:id="rId42"/>
    <p:sldId id="702" r:id="rId43"/>
    <p:sldId id="758" r:id="rId44"/>
    <p:sldId id="701" r:id="rId45"/>
    <p:sldId id="600" r:id="rId46"/>
    <p:sldId id="708" r:id="rId47"/>
    <p:sldId id="707" r:id="rId48"/>
    <p:sldId id="706" r:id="rId49"/>
    <p:sldId id="704" r:id="rId50"/>
    <p:sldId id="709" r:id="rId51"/>
    <p:sldId id="710" r:id="rId52"/>
    <p:sldId id="714" r:id="rId53"/>
    <p:sldId id="713" r:id="rId54"/>
    <p:sldId id="712" r:id="rId55"/>
    <p:sldId id="711" r:id="rId56"/>
    <p:sldId id="601" r:id="rId57"/>
    <p:sldId id="721" r:id="rId58"/>
    <p:sldId id="720" r:id="rId59"/>
    <p:sldId id="719" r:id="rId60"/>
    <p:sldId id="718" r:id="rId61"/>
    <p:sldId id="717" r:id="rId62"/>
    <p:sldId id="716" r:id="rId63"/>
    <p:sldId id="262" r:id="rId64"/>
    <p:sldId id="286" r:id="rId65"/>
    <p:sldId id="728" r:id="rId66"/>
    <p:sldId id="727" r:id="rId67"/>
    <p:sldId id="726" r:id="rId68"/>
    <p:sldId id="725" r:id="rId69"/>
    <p:sldId id="724" r:id="rId70"/>
    <p:sldId id="723" r:id="rId71"/>
    <p:sldId id="722" r:id="rId72"/>
    <p:sldId id="750" r:id="rId73"/>
    <p:sldId id="602" r:id="rId74"/>
    <p:sldId id="751" r:id="rId75"/>
    <p:sldId id="735" r:id="rId76"/>
    <p:sldId id="752" r:id="rId77"/>
    <p:sldId id="753" r:id="rId78"/>
    <p:sldId id="733" r:id="rId79"/>
    <p:sldId id="754" r:id="rId80"/>
    <p:sldId id="755" r:id="rId81"/>
    <p:sldId id="732" r:id="rId82"/>
  </p:sldIdLst>
  <p:sldSz cx="12192000" cy="6858000"/>
  <p:notesSz cx="6858000" cy="9144000"/>
  <p:embeddedFontLst>
    <p:embeddedFont>
      <p:font typeface="Book Antiqua" panose="02040602050305030304" pitchFamily="18" charset="0"/>
      <p:regular r:id="rId84"/>
      <p:bold r:id="rId85"/>
      <p:italic r:id="rId86"/>
      <p:boldItalic r:id="rId87"/>
    </p:embeddedFont>
    <p:embeddedFont>
      <p:font typeface="Calibri" panose="020F0502020204030204" pitchFamily="34" charset="0"/>
      <p:regular r:id="rId88"/>
      <p:bold r:id="rId89"/>
      <p:italic r:id="rId90"/>
      <p:boldItalic r:id="rId91"/>
    </p:embeddedFont>
    <p:embeddedFont>
      <p:font typeface="Tw Cen MT" panose="020B0602020104020603" pitchFamily="34" charset="0"/>
      <p:regular r:id="rId92"/>
      <p:bold r:id="rId93"/>
      <p:italic r:id="rId94"/>
      <p:boldItalic r:id="rId95"/>
    </p:embeddedFont>
    <p:embeddedFont>
      <p:font typeface="Wingdings 3" panose="05040102010807070707" pitchFamily="18" charset="2"/>
      <p:regular r:id="rId96"/>
    </p:embeddedFont>
    <p:embeddedFont>
      <p:font typeface="Tw Cen MT Condensed" panose="020B0606020104020203" pitchFamily="34" charset="0"/>
      <p:regular r:id="rId97"/>
      <p:bold r:id="rId9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00" autoAdjust="0"/>
    <p:restoredTop sz="95405" autoAdjust="0"/>
  </p:normalViewPr>
  <p:slideViewPr>
    <p:cSldViewPr snapToGrid="0">
      <p:cViewPr varScale="1">
        <p:scale>
          <a:sx n="75" d="100"/>
          <a:sy n="75" d="100"/>
        </p:scale>
        <p:origin x="54" y="228"/>
      </p:cViewPr>
      <p:guideLst/>
    </p:cSldViewPr>
  </p:slideViewPr>
  <p:outlineViewPr>
    <p:cViewPr>
      <p:scale>
        <a:sx n="33" d="100"/>
        <a:sy n="33" d="100"/>
      </p:scale>
      <p:origin x="0" y="-102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1.fntdata"/><Relationship Id="rId89" Type="http://schemas.openxmlformats.org/officeDocument/2006/relationships/font" Target="fonts/font6.fntdata"/><Relationship Id="rId97"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4.fntdata"/><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7.fntdata"/><Relationship Id="rId95"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2.fntdata"/><Relationship Id="rId93" Type="http://schemas.openxmlformats.org/officeDocument/2006/relationships/font" Target="fonts/font10.fntdata"/><Relationship Id="rId98"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3.fntdata"/><Relationship Id="rId94" Type="http://schemas.openxmlformats.org/officeDocument/2006/relationships/font" Target="fonts/font11.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7BB21-7B82-4E19-9C31-07504155D8F9}" type="datetimeFigureOut">
              <a:rPr lang="en-US" smtClean="0"/>
              <a:t>11/1/2015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85602-2B0C-4ECC-B8A9-4B63E7458CC6}" type="slidenum">
              <a:rPr lang="en-US" smtClean="0"/>
              <a:t>‹#›</a:t>
            </a:fld>
            <a:endParaRPr lang="en-US"/>
          </a:p>
        </p:txBody>
      </p:sp>
    </p:spTree>
    <p:extLst>
      <p:ext uri="{BB962C8B-B14F-4D97-AF65-F5344CB8AC3E}">
        <p14:creationId xmlns:p14="http://schemas.microsoft.com/office/powerpoint/2010/main" val="218915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997123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57237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979122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27021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417211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27599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380094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725787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568407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22203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940079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829558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377906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508427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464260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974045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748906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082424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9628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352877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353737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950077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910607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637530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5782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523997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057230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619997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117376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682663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2639226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497370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60701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301836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349479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643936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7852704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98538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0864369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9115228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8056704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5316079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8976586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971016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101339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22158782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3694397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4802023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7320910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41699388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42534674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8228707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7228266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5434095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961321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1752194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6581322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2733890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33020764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021284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26036055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42838495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2644166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22425337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3962783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3649404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6218091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19095321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40096792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26342334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1585188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23851566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357612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52656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48417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11/1/2015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4695825"/>
            <a:ext cx="11620500" cy="2047875"/>
          </a:xfrm>
        </p:spPr>
        <p:txBody>
          <a:bodyPr>
            <a:normAutofit/>
          </a:bodyPr>
          <a:lstStyle/>
          <a:p>
            <a:r>
              <a:rPr lang="en-US" sz="6600" dirty="0" err="1" smtClean="0">
                <a:solidFill>
                  <a:schemeClr val="bg1"/>
                </a:solidFill>
              </a:rPr>
              <a:t>iV</a:t>
            </a:r>
            <a:r>
              <a:rPr lang="en-US" sz="6600" dirty="0" smtClean="0">
                <a:solidFill>
                  <a:schemeClr val="bg1"/>
                </a:solidFill>
              </a:rPr>
              <a:t>. What the Title, “The Son of God,” Tells Us About the messiah</a:t>
            </a:r>
            <a:endParaRPr lang="en-US" dirty="0">
              <a:solidFill>
                <a:schemeClr val="bg1"/>
              </a:solidFill>
            </a:endParaRPr>
          </a:p>
        </p:txBody>
      </p:sp>
      <p:pic>
        <p:nvPicPr>
          <p:cNvPr id="3" name="Picture Placeholder 2"/>
          <p:cNvPicPr>
            <a:picLocks noGrp="1" noChangeAspect="1"/>
          </p:cNvPicPr>
          <p:nvPr>
            <p:ph type="pic" idx="1"/>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t="24673" b="24673"/>
          <a:stretch>
            <a:fillRect/>
          </a:stretch>
        </p:blipFill>
        <p:spPr/>
      </p:pic>
    </p:spTree>
    <p:extLst>
      <p:ext uri="{BB962C8B-B14F-4D97-AF65-F5344CB8AC3E}">
        <p14:creationId xmlns:p14="http://schemas.microsoft.com/office/powerpoint/2010/main" val="2675118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1569660"/>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914400" lvl="1" indent="-457200">
              <a:buAutoNum type="alphaLcPeriod"/>
            </a:pPr>
            <a:r>
              <a:rPr lang="en-US" sz="2400" dirty="0" smtClean="0">
                <a:solidFill>
                  <a:schemeClr val="bg1"/>
                </a:solidFill>
              </a:rPr>
              <a:t>Jesus </a:t>
            </a:r>
            <a:r>
              <a:rPr lang="en-US" sz="2400" dirty="0">
                <a:solidFill>
                  <a:schemeClr val="bg1"/>
                </a:solidFill>
              </a:rPr>
              <a:t>and </a:t>
            </a:r>
            <a:r>
              <a:rPr lang="en-US" sz="2400" dirty="0" smtClean="0">
                <a:solidFill>
                  <a:schemeClr val="bg1"/>
                </a:solidFill>
              </a:rPr>
              <a:t>Prayer</a:t>
            </a:r>
          </a:p>
          <a:p>
            <a:pPr marL="914400" lvl="1" indent="-457200">
              <a:buAutoNum type="alphaLcPeriod"/>
            </a:pPr>
            <a:r>
              <a:rPr lang="en-US" sz="2400" dirty="0" smtClean="0">
                <a:solidFill>
                  <a:schemeClr val="bg1"/>
                </a:solidFill>
              </a:rPr>
              <a:t>God’s </a:t>
            </a:r>
            <a:r>
              <a:rPr lang="en-US" sz="2400" dirty="0">
                <a:solidFill>
                  <a:schemeClr val="bg1"/>
                </a:solidFill>
              </a:rPr>
              <a:t>Direct Speech to Jesus: </a:t>
            </a:r>
            <a:endParaRPr lang="en-US" sz="2400" dirty="0" smtClean="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578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1938992"/>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914400" lvl="1" indent="-457200">
              <a:buAutoNum type="alphaLcPeriod"/>
            </a:pPr>
            <a:r>
              <a:rPr lang="en-US" sz="2400" dirty="0" smtClean="0">
                <a:solidFill>
                  <a:schemeClr val="bg1"/>
                </a:solidFill>
              </a:rPr>
              <a:t>Jesus </a:t>
            </a:r>
            <a:r>
              <a:rPr lang="en-US" sz="2400" dirty="0">
                <a:solidFill>
                  <a:schemeClr val="bg1"/>
                </a:solidFill>
              </a:rPr>
              <a:t>and </a:t>
            </a:r>
            <a:r>
              <a:rPr lang="en-US" sz="2400" dirty="0" smtClean="0">
                <a:solidFill>
                  <a:schemeClr val="bg1"/>
                </a:solidFill>
              </a:rPr>
              <a:t>Prayer</a:t>
            </a:r>
          </a:p>
          <a:p>
            <a:pPr marL="914400" lvl="1" indent="-457200">
              <a:buAutoNum type="alphaLcPeriod"/>
            </a:pPr>
            <a:r>
              <a:rPr lang="en-US" sz="2400" dirty="0" smtClean="0">
                <a:solidFill>
                  <a:schemeClr val="bg1"/>
                </a:solidFill>
              </a:rPr>
              <a:t>God’s </a:t>
            </a:r>
            <a:r>
              <a:rPr lang="en-US" sz="2400" dirty="0">
                <a:solidFill>
                  <a:schemeClr val="bg1"/>
                </a:solidFill>
              </a:rPr>
              <a:t>Direct Speech to Jesus: </a:t>
            </a:r>
            <a:endParaRPr lang="en-US" sz="2400" dirty="0" smtClean="0">
              <a:solidFill>
                <a:schemeClr val="bg1"/>
              </a:solidFill>
            </a:endParaRPr>
          </a:p>
          <a:p>
            <a:pPr marL="1371600" lvl="2" indent="-457200">
              <a:buAutoNum type="arabicPeriod"/>
            </a:pPr>
            <a:r>
              <a:rPr lang="en-US" sz="2400" dirty="0" smtClean="0">
                <a:solidFill>
                  <a:schemeClr val="bg1"/>
                </a:solidFill>
              </a:rPr>
              <a:t>Baptism</a:t>
            </a:r>
            <a:r>
              <a:rPr lang="en-US" sz="2400" dirty="0">
                <a:solidFill>
                  <a:schemeClr val="bg1"/>
                </a:solidFill>
              </a:rPr>
              <a:t>: Mark </a:t>
            </a:r>
            <a:r>
              <a:rPr lang="en-US" sz="2400" dirty="0" smtClean="0">
                <a:solidFill>
                  <a:schemeClr val="bg1"/>
                </a:solidFill>
              </a:rPr>
              <a:t>1:9-11</a:t>
            </a: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313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22132" y="156478"/>
            <a:ext cx="7720359" cy="6740307"/>
          </a:xfrm>
          <a:prstGeom prst="rect">
            <a:avLst/>
          </a:prstGeom>
        </p:spPr>
        <p:txBody>
          <a:bodyPr wrap="square">
            <a:spAutoFit/>
          </a:bodyPr>
          <a:lstStyle/>
          <a:p>
            <a:pPr algn="ctr"/>
            <a:r>
              <a:rPr lang="en-US" sz="3600" dirty="0" smtClean="0">
                <a:solidFill>
                  <a:prstClr val="white"/>
                </a:solidFill>
                <a:latin typeface="Book Antiqua" panose="02040602050305030304" pitchFamily="18" charset="0"/>
              </a:rPr>
              <a:t>In </a:t>
            </a:r>
            <a:r>
              <a:rPr lang="en-US" sz="3600" dirty="0">
                <a:solidFill>
                  <a:prstClr val="white"/>
                </a:solidFill>
                <a:latin typeface="Book Antiqua" panose="02040602050305030304" pitchFamily="18" charset="0"/>
              </a:rPr>
              <a:t>those days Jesus came from Nazareth of Galilee and was baptized by John in the Jordan. And when he came up out of the water, immediately he saw the heavens being torn open and the Spirit descending on him like a dove. And a voice came from heaven, “You are my beloved Son; with you I am well pleased</a:t>
            </a:r>
            <a:r>
              <a:rPr lang="en-US" sz="3600" dirty="0" smtClean="0">
                <a:solidFill>
                  <a:prstClr val="white"/>
                </a:solidFill>
                <a:latin typeface="Book Antiqua" panose="02040602050305030304" pitchFamily="18" charset="0"/>
              </a:rPr>
              <a:t>.”</a:t>
            </a:r>
          </a:p>
          <a:p>
            <a:pPr algn="ctr"/>
            <a:endParaRPr lang="en-US" sz="3600" dirty="0">
              <a:solidFill>
                <a:prstClr val="white"/>
              </a:solidFill>
              <a:latin typeface="Book Antiqua" panose="02040602050305030304" pitchFamily="18" charset="0"/>
            </a:endParaRPr>
          </a:p>
          <a:p>
            <a:pPr algn="ctr"/>
            <a:r>
              <a:rPr lang="en-US" sz="3600" dirty="0" smtClean="0">
                <a:solidFill>
                  <a:prstClr val="white"/>
                </a:solidFill>
                <a:latin typeface="Book Antiqua" panose="02040602050305030304" pitchFamily="18" charset="0"/>
              </a:rPr>
              <a:t>(</a:t>
            </a:r>
            <a:r>
              <a:rPr lang="en-US" sz="3600" dirty="0">
                <a:solidFill>
                  <a:prstClr val="white"/>
                </a:solidFill>
                <a:latin typeface="Book Antiqua" panose="02040602050305030304" pitchFamily="18" charset="0"/>
              </a:rPr>
              <a:t>Mark 1:9-11 ESV)</a:t>
            </a:r>
          </a:p>
        </p:txBody>
      </p:sp>
    </p:spTree>
    <p:extLst>
      <p:ext uri="{BB962C8B-B14F-4D97-AF65-F5344CB8AC3E}">
        <p14:creationId xmlns:p14="http://schemas.microsoft.com/office/powerpoint/2010/main" val="4211458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2308324"/>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914400" lvl="1" indent="-457200">
              <a:buAutoNum type="alphaLcPeriod"/>
            </a:pPr>
            <a:r>
              <a:rPr lang="en-US" sz="2400" dirty="0" smtClean="0">
                <a:solidFill>
                  <a:schemeClr val="bg1"/>
                </a:solidFill>
              </a:rPr>
              <a:t>Jesus </a:t>
            </a:r>
            <a:r>
              <a:rPr lang="en-US" sz="2400" dirty="0">
                <a:solidFill>
                  <a:schemeClr val="bg1"/>
                </a:solidFill>
              </a:rPr>
              <a:t>and </a:t>
            </a:r>
            <a:r>
              <a:rPr lang="en-US" sz="2400" dirty="0" smtClean="0">
                <a:solidFill>
                  <a:schemeClr val="bg1"/>
                </a:solidFill>
              </a:rPr>
              <a:t>Prayer</a:t>
            </a:r>
          </a:p>
          <a:p>
            <a:pPr marL="914400" lvl="1" indent="-457200">
              <a:buAutoNum type="alphaLcPeriod"/>
            </a:pPr>
            <a:r>
              <a:rPr lang="en-US" sz="2400" dirty="0" smtClean="0">
                <a:solidFill>
                  <a:schemeClr val="bg1"/>
                </a:solidFill>
              </a:rPr>
              <a:t>God’s </a:t>
            </a:r>
            <a:r>
              <a:rPr lang="en-US" sz="2400" dirty="0">
                <a:solidFill>
                  <a:schemeClr val="bg1"/>
                </a:solidFill>
              </a:rPr>
              <a:t>Direct Speech to Jesus: </a:t>
            </a:r>
            <a:endParaRPr lang="en-US" sz="2400" dirty="0" smtClean="0">
              <a:solidFill>
                <a:schemeClr val="bg1"/>
              </a:solidFill>
            </a:endParaRPr>
          </a:p>
          <a:p>
            <a:pPr marL="1371600" lvl="2" indent="-457200">
              <a:buAutoNum type="arabicPeriod"/>
            </a:pPr>
            <a:r>
              <a:rPr lang="en-US" sz="2400" dirty="0" smtClean="0">
                <a:solidFill>
                  <a:schemeClr val="bg1"/>
                </a:solidFill>
              </a:rPr>
              <a:t>Baptism</a:t>
            </a:r>
            <a:r>
              <a:rPr lang="en-US" sz="2400" dirty="0">
                <a:solidFill>
                  <a:schemeClr val="bg1"/>
                </a:solidFill>
              </a:rPr>
              <a:t>: Mark </a:t>
            </a:r>
            <a:r>
              <a:rPr lang="en-US" sz="2400" dirty="0" smtClean="0">
                <a:solidFill>
                  <a:schemeClr val="bg1"/>
                </a:solidFill>
              </a:rPr>
              <a:t>1:9-11</a:t>
            </a:r>
          </a:p>
          <a:p>
            <a:pPr marL="1828800" lvl="3" indent="-457200">
              <a:buAutoNum type="alphaLcPeriod"/>
            </a:pPr>
            <a:r>
              <a:rPr lang="en-US" sz="2400" dirty="0" smtClean="0">
                <a:solidFill>
                  <a:schemeClr val="bg1"/>
                </a:solidFill>
              </a:rPr>
              <a:t>God </a:t>
            </a:r>
            <a:r>
              <a:rPr lang="en-US" sz="2400" dirty="0">
                <a:solidFill>
                  <a:schemeClr val="bg1"/>
                </a:solidFill>
              </a:rPr>
              <a:t>views Jesus primarily in terms of his own Son </a:t>
            </a: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051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2677656"/>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914400" lvl="1" indent="-457200">
              <a:buAutoNum type="alphaLcPeriod"/>
            </a:pPr>
            <a:r>
              <a:rPr lang="en-US" sz="2400" dirty="0" smtClean="0">
                <a:solidFill>
                  <a:schemeClr val="bg1"/>
                </a:solidFill>
              </a:rPr>
              <a:t>Jesus </a:t>
            </a:r>
            <a:r>
              <a:rPr lang="en-US" sz="2400" dirty="0">
                <a:solidFill>
                  <a:schemeClr val="bg1"/>
                </a:solidFill>
              </a:rPr>
              <a:t>and </a:t>
            </a:r>
            <a:r>
              <a:rPr lang="en-US" sz="2400" dirty="0" smtClean="0">
                <a:solidFill>
                  <a:schemeClr val="bg1"/>
                </a:solidFill>
              </a:rPr>
              <a:t>Prayer</a:t>
            </a:r>
          </a:p>
          <a:p>
            <a:pPr marL="914400" lvl="1" indent="-457200">
              <a:buAutoNum type="alphaLcPeriod"/>
            </a:pPr>
            <a:r>
              <a:rPr lang="en-US" sz="2400" dirty="0" smtClean="0">
                <a:solidFill>
                  <a:schemeClr val="bg1"/>
                </a:solidFill>
              </a:rPr>
              <a:t>God’s </a:t>
            </a:r>
            <a:r>
              <a:rPr lang="en-US" sz="2400" dirty="0">
                <a:solidFill>
                  <a:schemeClr val="bg1"/>
                </a:solidFill>
              </a:rPr>
              <a:t>Direct Speech to Jesus: </a:t>
            </a:r>
            <a:endParaRPr lang="en-US" sz="2400" dirty="0" smtClean="0">
              <a:solidFill>
                <a:schemeClr val="bg1"/>
              </a:solidFill>
            </a:endParaRPr>
          </a:p>
          <a:p>
            <a:pPr marL="1371600" lvl="2" indent="-457200">
              <a:buAutoNum type="arabicPeriod"/>
            </a:pPr>
            <a:r>
              <a:rPr lang="en-US" sz="2400" dirty="0" smtClean="0">
                <a:solidFill>
                  <a:schemeClr val="bg1"/>
                </a:solidFill>
              </a:rPr>
              <a:t>Baptism</a:t>
            </a:r>
            <a:r>
              <a:rPr lang="en-US" sz="2400" dirty="0">
                <a:solidFill>
                  <a:schemeClr val="bg1"/>
                </a:solidFill>
              </a:rPr>
              <a:t>: Mark </a:t>
            </a:r>
            <a:r>
              <a:rPr lang="en-US" sz="2400" dirty="0" smtClean="0">
                <a:solidFill>
                  <a:schemeClr val="bg1"/>
                </a:solidFill>
              </a:rPr>
              <a:t>1:9-11</a:t>
            </a:r>
          </a:p>
          <a:p>
            <a:pPr marL="1828800" lvl="3" indent="-457200">
              <a:buAutoNum type="alphaLcPeriod"/>
            </a:pPr>
            <a:r>
              <a:rPr lang="en-US" sz="2400" dirty="0" smtClean="0">
                <a:solidFill>
                  <a:schemeClr val="bg1"/>
                </a:solidFill>
              </a:rPr>
              <a:t>God </a:t>
            </a:r>
            <a:r>
              <a:rPr lang="en-US" sz="2400" dirty="0">
                <a:solidFill>
                  <a:schemeClr val="bg1"/>
                </a:solidFill>
              </a:rPr>
              <a:t>views Jesus primarily in terms of his own Son </a:t>
            </a:r>
          </a:p>
          <a:p>
            <a:pPr marL="1828800" lvl="3" indent="-457200">
              <a:buAutoNum type="alphaLcPeriod"/>
            </a:pPr>
            <a:r>
              <a:rPr lang="en-US" sz="2400" dirty="0" smtClean="0">
                <a:solidFill>
                  <a:schemeClr val="bg1"/>
                </a:solidFill>
              </a:rPr>
              <a:t>God </a:t>
            </a:r>
            <a:r>
              <a:rPr lang="en-US" sz="2400" dirty="0">
                <a:solidFill>
                  <a:schemeClr val="bg1"/>
                </a:solidFill>
              </a:rPr>
              <a:t>takes great pleasure in his son as he sets out on his earthly </a:t>
            </a:r>
            <a:r>
              <a:rPr lang="en-US" sz="2400" dirty="0" smtClean="0">
                <a:solidFill>
                  <a:schemeClr val="bg1"/>
                </a:solidFill>
              </a:rPr>
              <a:t>ministry</a:t>
            </a: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331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3416320"/>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914400" lvl="1" indent="-457200">
              <a:buAutoNum type="alphaLcPeriod"/>
            </a:pPr>
            <a:r>
              <a:rPr lang="en-US" sz="2400" dirty="0" smtClean="0">
                <a:solidFill>
                  <a:schemeClr val="bg1"/>
                </a:solidFill>
              </a:rPr>
              <a:t>Jesus </a:t>
            </a:r>
            <a:r>
              <a:rPr lang="en-US" sz="2400" dirty="0">
                <a:solidFill>
                  <a:schemeClr val="bg1"/>
                </a:solidFill>
              </a:rPr>
              <a:t>and </a:t>
            </a:r>
            <a:r>
              <a:rPr lang="en-US" sz="2400" dirty="0" smtClean="0">
                <a:solidFill>
                  <a:schemeClr val="bg1"/>
                </a:solidFill>
              </a:rPr>
              <a:t>Prayer</a:t>
            </a:r>
          </a:p>
          <a:p>
            <a:pPr marL="914400" lvl="1" indent="-457200">
              <a:buAutoNum type="alphaLcPeriod"/>
            </a:pPr>
            <a:r>
              <a:rPr lang="en-US" sz="2400" dirty="0" smtClean="0">
                <a:solidFill>
                  <a:schemeClr val="bg1"/>
                </a:solidFill>
              </a:rPr>
              <a:t>God’s </a:t>
            </a:r>
            <a:r>
              <a:rPr lang="en-US" sz="2400" dirty="0">
                <a:solidFill>
                  <a:schemeClr val="bg1"/>
                </a:solidFill>
              </a:rPr>
              <a:t>Direct Speech to Jesus: </a:t>
            </a:r>
            <a:endParaRPr lang="en-US" sz="2400" dirty="0" smtClean="0">
              <a:solidFill>
                <a:schemeClr val="bg1"/>
              </a:solidFill>
            </a:endParaRPr>
          </a:p>
          <a:p>
            <a:pPr marL="1371600" lvl="2" indent="-457200">
              <a:buAutoNum type="arabicPeriod"/>
            </a:pPr>
            <a:r>
              <a:rPr lang="en-US" sz="2400" dirty="0" smtClean="0">
                <a:solidFill>
                  <a:schemeClr val="bg1"/>
                </a:solidFill>
              </a:rPr>
              <a:t>Baptism</a:t>
            </a:r>
            <a:r>
              <a:rPr lang="en-US" sz="2400" dirty="0">
                <a:solidFill>
                  <a:schemeClr val="bg1"/>
                </a:solidFill>
              </a:rPr>
              <a:t>: Mark </a:t>
            </a:r>
            <a:r>
              <a:rPr lang="en-US" sz="2400" dirty="0" smtClean="0">
                <a:solidFill>
                  <a:schemeClr val="bg1"/>
                </a:solidFill>
              </a:rPr>
              <a:t>1:9-11</a:t>
            </a:r>
          </a:p>
          <a:p>
            <a:pPr marL="1828800" lvl="3" indent="-457200">
              <a:buAutoNum type="alphaLcPeriod"/>
            </a:pPr>
            <a:r>
              <a:rPr lang="en-US" sz="2400" dirty="0" smtClean="0">
                <a:solidFill>
                  <a:schemeClr val="bg1"/>
                </a:solidFill>
              </a:rPr>
              <a:t>God </a:t>
            </a:r>
            <a:r>
              <a:rPr lang="en-US" sz="2400" dirty="0">
                <a:solidFill>
                  <a:schemeClr val="bg1"/>
                </a:solidFill>
              </a:rPr>
              <a:t>views Jesus primarily in terms of his own Son </a:t>
            </a:r>
          </a:p>
          <a:p>
            <a:pPr marL="1828800" lvl="3" indent="-457200">
              <a:buAutoNum type="alphaLcPeriod"/>
            </a:pPr>
            <a:r>
              <a:rPr lang="en-US" sz="2400" dirty="0" smtClean="0">
                <a:solidFill>
                  <a:schemeClr val="bg1"/>
                </a:solidFill>
              </a:rPr>
              <a:t>God </a:t>
            </a:r>
            <a:r>
              <a:rPr lang="en-US" sz="2400" dirty="0">
                <a:solidFill>
                  <a:schemeClr val="bg1"/>
                </a:solidFill>
              </a:rPr>
              <a:t>takes great pleasure in his son as he sets out on his earthly </a:t>
            </a:r>
            <a:r>
              <a:rPr lang="en-US" sz="2400" dirty="0" smtClean="0">
                <a:solidFill>
                  <a:schemeClr val="bg1"/>
                </a:solidFill>
              </a:rPr>
              <a:t>ministry</a:t>
            </a:r>
          </a:p>
          <a:p>
            <a:pPr marL="1371600" lvl="2" indent="-457200">
              <a:buAutoNum type="arabicPeriod"/>
            </a:pPr>
            <a:r>
              <a:rPr lang="en-US" sz="2400" dirty="0" smtClean="0">
                <a:solidFill>
                  <a:schemeClr val="bg1"/>
                </a:solidFill>
              </a:rPr>
              <a:t>Transfiguration</a:t>
            </a:r>
            <a:r>
              <a:rPr lang="en-US" sz="2400" dirty="0">
                <a:solidFill>
                  <a:schemeClr val="bg1"/>
                </a:solidFill>
              </a:rPr>
              <a:t>: Mark </a:t>
            </a:r>
            <a:r>
              <a:rPr lang="en-US" sz="2400" dirty="0" smtClean="0">
                <a:solidFill>
                  <a:schemeClr val="bg1"/>
                </a:solidFill>
              </a:rPr>
              <a:t>9:7: And </a:t>
            </a:r>
            <a:r>
              <a:rPr lang="en-US" sz="2400" dirty="0">
                <a:solidFill>
                  <a:schemeClr val="bg1"/>
                </a:solidFill>
              </a:rPr>
              <a:t>a cloud overshadowed them, and a voice came out of the cloud, “This is my beloved Son; listen to him.” (Mark 9:7 </a:t>
            </a:r>
            <a:r>
              <a:rPr lang="en-US" sz="2400" dirty="0" smtClean="0">
                <a:solidFill>
                  <a:schemeClr val="bg1"/>
                </a:solidFill>
              </a:rPr>
              <a:t>ESV)</a:t>
            </a: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713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2246769"/>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914400" lvl="1" indent="-457200">
              <a:buAutoNum type="alphaLcPeriod"/>
            </a:pPr>
            <a:r>
              <a:rPr lang="en-US" sz="2400" dirty="0" smtClean="0">
                <a:solidFill>
                  <a:schemeClr val="bg1"/>
                </a:solidFill>
              </a:rPr>
              <a:t>Jesus </a:t>
            </a:r>
            <a:r>
              <a:rPr lang="en-US" sz="2400" dirty="0">
                <a:solidFill>
                  <a:schemeClr val="bg1"/>
                </a:solidFill>
              </a:rPr>
              <a:t>and </a:t>
            </a:r>
            <a:r>
              <a:rPr lang="en-US" sz="2400" dirty="0" smtClean="0">
                <a:solidFill>
                  <a:schemeClr val="bg1"/>
                </a:solidFill>
              </a:rPr>
              <a:t>Prayer</a:t>
            </a:r>
          </a:p>
          <a:p>
            <a:pPr marL="914400" lvl="1" indent="-457200">
              <a:buAutoNum type="alphaLcPeriod"/>
            </a:pPr>
            <a:r>
              <a:rPr lang="en-US" sz="2400" dirty="0" smtClean="0">
                <a:solidFill>
                  <a:schemeClr val="bg1"/>
                </a:solidFill>
              </a:rPr>
              <a:t>God’s </a:t>
            </a:r>
            <a:r>
              <a:rPr lang="en-US" sz="2400" dirty="0">
                <a:solidFill>
                  <a:schemeClr val="bg1"/>
                </a:solidFill>
              </a:rPr>
              <a:t>Direct Speech to Jesus: </a:t>
            </a:r>
            <a:endParaRPr lang="en-US" sz="2400" dirty="0" smtClean="0">
              <a:solidFill>
                <a:schemeClr val="bg1"/>
              </a:solidFill>
            </a:endParaRPr>
          </a:p>
          <a:p>
            <a:pPr marL="914400" lvl="1" indent="-457200">
              <a:buAutoNum type="alphaLcPeriod"/>
            </a:pPr>
            <a:r>
              <a:rPr lang="en-US" sz="2400" dirty="0" smtClean="0">
                <a:solidFill>
                  <a:schemeClr val="bg1"/>
                </a:solidFill>
              </a:rPr>
              <a:t>The </a:t>
            </a:r>
            <a:r>
              <a:rPr lang="en-US" sz="2400" dirty="0">
                <a:solidFill>
                  <a:schemeClr val="bg1"/>
                </a:solidFill>
              </a:rPr>
              <a:t>Son of God’s Relationship with the Father is Marked by Love: </a:t>
            </a:r>
            <a:endParaRPr lang="en-US" sz="2400" dirty="0" smtClean="0">
              <a:solidFill>
                <a:schemeClr val="bg1"/>
              </a:solidFill>
            </a:endParaRPr>
          </a:p>
          <a:p>
            <a:endParaRPr lang="en-US" sz="20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879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2616101"/>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914400" lvl="1" indent="-457200">
              <a:buAutoNum type="alphaLcPeriod"/>
            </a:pPr>
            <a:r>
              <a:rPr lang="en-US" sz="2400" dirty="0" smtClean="0">
                <a:solidFill>
                  <a:schemeClr val="bg1"/>
                </a:solidFill>
              </a:rPr>
              <a:t>Jesus </a:t>
            </a:r>
            <a:r>
              <a:rPr lang="en-US" sz="2400" dirty="0">
                <a:solidFill>
                  <a:schemeClr val="bg1"/>
                </a:solidFill>
              </a:rPr>
              <a:t>and </a:t>
            </a:r>
            <a:r>
              <a:rPr lang="en-US" sz="2400" dirty="0" smtClean="0">
                <a:solidFill>
                  <a:schemeClr val="bg1"/>
                </a:solidFill>
              </a:rPr>
              <a:t>Prayer</a:t>
            </a:r>
          </a:p>
          <a:p>
            <a:pPr marL="914400" lvl="1" indent="-457200">
              <a:buAutoNum type="alphaLcPeriod"/>
            </a:pPr>
            <a:r>
              <a:rPr lang="en-US" sz="2400" dirty="0" smtClean="0">
                <a:solidFill>
                  <a:schemeClr val="bg1"/>
                </a:solidFill>
              </a:rPr>
              <a:t>God’s </a:t>
            </a:r>
            <a:r>
              <a:rPr lang="en-US" sz="2400" dirty="0">
                <a:solidFill>
                  <a:schemeClr val="bg1"/>
                </a:solidFill>
              </a:rPr>
              <a:t>Direct Speech to Jesus: </a:t>
            </a:r>
            <a:endParaRPr lang="en-US" sz="2400" dirty="0" smtClean="0">
              <a:solidFill>
                <a:schemeClr val="bg1"/>
              </a:solidFill>
            </a:endParaRPr>
          </a:p>
          <a:p>
            <a:pPr marL="914400" lvl="1" indent="-457200">
              <a:buAutoNum type="alphaLcPeriod"/>
            </a:pPr>
            <a:r>
              <a:rPr lang="en-US" sz="2400" dirty="0" smtClean="0">
                <a:solidFill>
                  <a:schemeClr val="bg1"/>
                </a:solidFill>
              </a:rPr>
              <a:t>The </a:t>
            </a:r>
            <a:r>
              <a:rPr lang="en-US" sz="2400" dirty="0">
                <a:solidFill>
                  <a:schemeClr val="bg1"/>
                </a:solidFill>
              </a:rPr>
              <a:t>Son of God’s Relationship with the Father is Marked by Love: </a:t>
            </a:r>
            <a:endParaRPr lang="en-US" sz="2400" dirty="0" smtClean="0">
              <a:solidFill>
                <a:schemeClr val="bg1"/>
              </a:solidFill>
            </a:endParaRPr>
          </a:p>
          <a:p>
            <a:pPr marL="1371600" lvl="2" indent="-457200">
              <a:buAutoNum type="arabicPeriod"/>
            </a:pPr>
            <a:r>
              <a:rPr lang="en-US" sz="2400" dirty="0" smtClean="0">
                <a:solidFill>
                  <a:schemeClr val="bg1"/>
                </a:solidFill>
              </a:rPr>
              <a:t>The </a:t>
            </a:r>
            <a:r>
              <a:rPr lang="en-US" sz="2400" dirty="0">
                <a:solidFill>
                  <a:schemeClr val="bg1"/>
                </a:solidFill>
              </a:rPr>
              <a:t>Father Loves the Son (John 3:35; 5:20; 10:17; </a:t>
            </a:r>
            <a:r>
              <a:rPr lang="en-US" sz="2400" dirty="0" smtClean="0">
                <a:solidFill>
                  <a:schemeClr val="bg1"/>
                </a:solidFill>
              </a:rPr>
              <a:t>17:23)</a:t>
            </a:r>
          </a:p>
          <a:p>
            <a:endParaRPr lang="en-US" sz="20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806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2985433"/>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914400" lvl="1" indent="-457200">
              <a:buAutoNum type="alphaLcPeriod"/>
            </a:pPr>
            <a:r>
              <a:rPr lang="en-US" sz="2400" dirty="0" smtClean="0">
                <a:solidFill>
                  <a:schemeClr val="bg1"/>
                </a:solidFill>
              </a:rPr>
              <a:t>Jesus </a:t>
            </a:r>
            <a:r>
              <a:rPr lang="en-US" sz="2400" dirty="0">
                <a:solidFill>
                  <a:schemeClr val="bg1"/>
                </a:solidFill>
              </a:rPr>
              <a:t>and </a:t>
            </a:r>
            <a:r>
              <a:rPr lang="en-US" sz="2400" dirty="0" smtClean="0">
                <a:solidFill>
                  <a:schemeClr val="bg1"/>
                </a:solidFill>
              </a:rPr>
              <a:t>Prayer</a:t>
            </a:r>
          </a:p>
          <a:p>
            <a:pPr marL="914400" lvl="1" indent="-457200">
              <a:buAutoNum type="alphaLcPeriod"/>
            </a:pPr>
            <a:r>
              <a:rPr lang="en-US" sz="2400" dirty="0" smtClean="0">
                <a:solidFill>
                  <a:schemeClr val="bg1"/>
                </a:solidFill>
              </a:rPr>
              <a:t>God’s </a:t>
            </a:r>
            <a:r>
              <a:rPr lang="en-US" sz="2400" dirty="0">
                <a:solidFill>
                  <a:schemeClr val="bg1"/>
                </a:solidFill>
              </a:rPr>
              <a:t>Direct Speech to Jesus: </a:t>
            </a:r>
            <a:endParaRPr lang="en-US" sz="2400" dirty="0" smtClean="0">
              <a:solidFill>
                <a:schemeClr val="bg1"/>
              </a:solidFill>
            </a:endParaRPr>
          </a:p>
          <a:p>
            <a:pPr marL="914400" lvl="1" indent="-457200">
              <a:buAutoNum type="alphaLcPeriod"/>
            </a:pPr>
            <a:r>
              <a:rPr lang="en-US" sz="2400" dirty="0" smtClean="0">
                <a:solidFill>
                  <a:schemeClr val="bg1"/>
                </a:solidFill>
              </a:rPr>
              <a:t>The </a:t>
            </a:r>
            <a:r>
              <a:rPr lang="en-US" sz="2400" dirty="0">
                <a:solidFill>
                  <a:schemeClr val="bg1"/>
                </a:solidFill>
              </a:rPr>
              <a:t>Son of God’s Relationship with the Father is Marked by Love: </a:t>
            </a:r>
            <a:endParaRPr lang="en-US" sz="2400" dirty="0" smtClean="0">
              <a:solidFill>
                <a:schemeClr val="bg1"/>
              </a:solidFill>
            </a:endParaRPr>
          </a:p>
          <a:p>
            <a:pPr marL="1371600" lvl="2" indent="-457200">
              <a:buAutoNum type="arabicPeriod"/>
            </a:pPr>
            <a:r>
              <a:rPr lang="en-US" sz="2400" dirty="0" smtClean="0">
                <a:solidFill>
                  <a:schemeClr val="bg1"/>
                </a:solidFill>
              </a:rPr>
              <a:t>The </a:t>
            </a:r>
            <a:r>
              <a:rPr lang="en-US" sz="2400" dirty="0">
                <a:solidFill>
                  <a:schemeClr val="bg1"/>
                </a:solidFill>
              </a:rPr>
              <a:t>Father Loves the Son (John 3:35; 5:20; 10:17; </a:t>
            </a:r>
            <a:r>
              <a:rPr lang="en-US" sz="2400" dirty="0" smtClean="0">
                <a:solidFill>
                  <a:schemeClr val="bg1"/>
                </a:solidFill>
              </a:rPr>
              <a:t>17:23)</a:t>
            </a:r>
          </a:p>
          <a:p>
            <a:pPr marL="1371600" lvl="2" indent="-457200">
              <a:buAutoNum type="arabicPeriod"/>
            </a:pPr>
            <a:r>
              <a:rPr lang="en-US" sz="2400" dirty="0" smtClean="0">
                <a:solidFill>
                  <a:schemeClr val="bg1"/>
                </a:solidFill>
              </a:rPr>
              <a:t>The </a:t>
            </a:r>
            <a:r>
              <a:rPr lang="en-US" sz="2400" dirty="0">
                <a:solidFill>
                  <a:schemeClr val="bg1"/>
                </a:solidFill>
              </a:rPr>
              <a:t>Son Loves the Father (John </a:t>
            </a:r>
            <a:r>
              <a:rPr lang="en-US" sz="2400" dirty="0" smtClean="0">
                <a:solidFill>
                  <a:schemeClr val="bg1"/>
                </a:solidFill>
              </a:rPr>
              <a:t>14:31)</a:t>
            </a:r>
          </a:p>
          <a:p>
            <a:endParaRPr lang="en-US" sz="20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114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3724096"/>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914400" lvl="1" indent="-457200">
              <a:buAutoNum type="alphaLcPeriod"/>
            </a:pPr>
            <a:r>
              <a:rPr lang="en-US" sz="2400" dirty="0" smtClean="0">
                <a:solidFill>
                  <a:schemeClr val="bg1"/>
                </a:solidFill>
              </a:rPr>
              <a:t>Jesus </a:t>
            </a:r>
            <a:r>
              <a:rPr lang="en-US" sz="2400" dirty="0">
                <a:solidFill>
                  <a:schemeClr val="bg1"/>
                </a:solidFill>
              </a:rPr>
              <a:t>and </a:t>
            </a:r>
            <a:r>
              <a:rPr lang="en-US" sz="2400" dirty="0" smtClean="0">
                <a:solidFill>
                  <a:schemeClr val="bg1"/>
                </a:solidFill>
              </a:rPr>
              <a:t>Prayer</a:t>
            </a:r>
          </a:p>
          <a:p>
            <a:pPr marL="914400" lvl="1" indent="-457200">
              <a:buAutoNum type="alphaLcPeriod"/>
            </a:pPr>
            <a:r>
              <a:rPr lang="en-US" sz="2400" dirty="0" smtClean="0">
                <a:solidFill>
                  <a:schemeClr val="bg1"/>
                </a:solidFill>
              </a:rPr>
              <a:t>God’s </a:t>
            </a:r>
            <a:r>
              <a:rPr lang="en-US" sz="2400" dirty="0">
                <a:solidFill>
                  <a:schemeClr val="bg1"/>
                </a:solidFill>
              </a:rPr>
              <a:t>Direct Speech to Jesus: </a:t>
            </a:r>
            <a:endParaRPr lang="en-US" sz="2400" dirty="0" smtClean="0">
              <a:solidFill>
                <a:schemeClr val="bg1"/>
              </a:solidFill>
            </a:endParaRPr>
          </a:p>
          <a:p>
            <a:pPr marL="914400" lvl="1" indent="-457200">
              <a:buAutoNum type="alphaLcPeriod"/>
            </a:pPr>
            <a:r>
              <a:rPr lang="en-US" sz="2400" dirty="0" smtClean="0">
                <a:solidFill>
                  <a:schemeClr val="bg1"/>
                </a:solidFill>
              </a:rPr>
              <a:t>The </a:t>
            </a:r>
            <a:r>
              <a:rPr lang="en-US" sz="2400" dirty="0">
                <a:solidFill>
                  <a:schemeClr val="bg1"/>
                </a:solidFill>
              </a:rPr>
              <a:t>Son of God’s Relationship with the Father is Marked by Love: </a:t>
            </a:r>
            <a:endParaRPr lang="en-US" sz="2400" dirty="0" smtClean="0">
              <a:solidFill>
                <a:schemeClr val="bg1"/>
              </a:solidFill>
            </a:endParaRPr>
          </a:p>
          <a:p>
            <a:pPr marL="1371600" lvl="2" indent="-457200">
              <a:buAutoNum type="arabicPeriod"/>
            </a:pPr>
            <a:r>
              <a:rPr lang="en-US" sz="2400" dirty="0" smtClean="0">
                <a:solidFill>
                  <a:schemeClr val="bg1"/>
                </a:solidFill>
              </a:rPr>
              <a:t>The </a:t>
            </a:r>
            <a:r>
              <a:rPr lang="en-US" sz="2400" dirty="0">
                <a:solidFill>
                  <a:schemeClr val="bg1"/>
                </a:solidFill>
              </a:rPr>
              <a:t>Father Loves the Son (John 3:35; 5:20; 10:17; </a:t>
            </a:r>
            <a:r>
              <a:rPr lang="en-US" sz="2400" dirty="0" smtClean="0">
                <a:solidFill>
                  <a:schemeClr val="bg1"/>
                </a:solidFill>
              </a:rPr>
              <a:t>17:23)</a:t>
            </a:r>
          </a:p>
          <a:p>
            <a:pPr marL="1371600" lvl="2" indent="-457200">
              <a:buAutoNum type="arabicPeriod"/>
            </a:pPr>
            <a:r>
              <a:rPr lang="en-US" sz="2400" dirty="0" smtClean="0">
                <a:solidFill>
                  <a:schemeClr val="bg1"/>
                </a:solidFill>
              </a:rPr>
              <a:t>The </a:t>
            </a:r>
            <a:r>
              <a:rPr lang="en-US" sz="2400" dirty="0">
                <a:solidFill>
                  <a:schemeClr val="bg1"/>
                </a:solidFill>
              </a:rPr>
              <a:t>Son Loves the Father (John </a:t>
            </a:r>
            <a:r>
              <a:rPr lang="en-US" sz="2400" dirty="0" smtClean="0">
                <a:solidFill>
                  <a:schemeClr val="bg1"/>
                </a:solidFill>
              </a:rPr>
              <a:t>14:31)</a:t>
            </a:r>
          </a:p>
          <a:p>
            <a:pPr marL="1371600" lvl="2" indent="-457200">
              <a:buAutoNum type="arabicPeriod"/>
            </a:pPr>
            <a:r>
              <a:rPr lang="en-US" sz="2400" dirty="0" smtClean="0">
                <a:solidFill>
                  <a:schemeClr val="bg1"/>
                </a:solidFill>
              </a:rPr>
              <a:t>The </a:t>
            </a:r>
            <a:r>
              <a:rPr lang="en-US" sz="2400" dirty="0">
                <a:solidFill>
                  <a:schemeClr val="bg1"/>
                </a:solidFill>
              </a:rPr>
              <a:t>Father Loves the Son by Giving Him All Things (John 3:35; 13:3)—specifically those who come to the Son (John 6:37, 44, 65; 10:29; </a:t>
            </a:r>
            <a:r>
              <a:rPr lang="en-US" sz="2400" dirty="0" smtClean="0">
                <a:solidFill>
                  <a:schemeClr val="bg1"/>
                </a:solidFill>
              </a:rPr>
              <a:t>17:2)</a:t>
            </a:r>
          </a:p>
          <a:p>
            <a:endParaRPr lang="en-US" sz="20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007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830997"/>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endParaRPr lang="en-US" sz="3600" dirty="0">
              <a:solidFill>
                <a:schemeClr val="bg1"/>
              </a:solidFill>
            </a:endParaRPr>
          </a:p>
          <a:p>
            <a:pPr marL="800100" lvl="1" indent="-342900">
              <a:buAutoNum type="alphaLcPeriod"/>
            </a:pPr>
            <a:r>
              <a:rPr lang="en-US" sz="2400" dirty="0" smtClean="0">
                <a:solidFill>
                  <a:schemeClr val="bg1"/>
                </a:solidFill>
              </a:rPr>
              <a:t>The </a:t>
            </a:r>
            <a:r>
              <a:rPr lang="en-US" sz="2400" dirty="0">
                <a:solidFill>
                  <a:schemeClr val="bg1"/>
                </a:solidFill>
              </a:rPr>
              <a:t>Son of God title tells us three important things about Jesus: </a:t>
            </a: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827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3046988"/>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914400" lvl="1" indent="-457200">
              <a:buAutoNum type="alphaLcPeriod"/>
            </a:pPr>
            <a:r>
              <a:rPr lang="en-US" sz="2400" dirty="0" smtClean="0">
                <a:solidFill>
                  <a:schemeClr val="bg1"/>
                </a:solidFill>
              </a:rPr>
              <a:t>Jesus </a:t>
            </a:r>
            <a:r>
              <a:rPr lang="en-US" sz="2400" dirty="0">
                <a:solidFill>
                  <a:schemeClr val="bg1"/>
                </a:solidFill>
              </a:rPr>
              <a:t>and </a:t>
            </a:r>
            <a:r>
              <a:rPr lang="en-US" sz="2400" dirty="0" smtClean="0">
                <a:solidFill>
                  <a:schemeClr val="bg1"/>
                </a:solidFill>
              </a:rPr>
              <a:t>Prayer</a:t>
            </a:r>
          </a:p>
          <a:p>
            <a:pPr marL="914400" lvl="1" indent="-457200">
              <a:buAutoNum type="alphaLcPeriod"/>
            </a:pPr>
            <a:r>
              <a:rPr lang="en-US" sz="2400" dirty="0" smtClean="0">
                <a:solidFill>
                  <a:schemeClr val="bg1"/>
                </a:solidFill>
              </a:rPr>
              <a:t>God’s </a:t>
            </a:r>
            <a:r>
              <a:rPr lang="en-US" sz="2400" dirty="0">
                <a:solidFill>
                  <a:schemeClr val="bg1"/>
                </a:solidFill>
              </a:rPr>
              <a:t>Direct Speech to Jesus: </a:t>
            </a:r>
            <a:endParaRPr lang="en-US" sz="2400" dirty="0" smtClean="0">
              <a:solidFill>
                <a:schemeClr val="bg1"/>
              </a:solidFill>
            </a:endParaRPr>
          </a:p>
          <a:p>
            <a:pPr marL="914400" lvl="1" indent="-457200">
              <a:buAutoNum type="alphaLcPeriod"/>
            </a:pPr>
            <a:r>
              <a:rPr lang="en-US" sz="2400" dirty="0" smtClean="0">
                <a:solidFill>
                  <a:schemeClr val="bg1"/>
                </a:solidFill>
              </a:rPr>
              <a:t>The </a:t>
            </a:r>
            <a:r>
              <a:rPr lang="en-US" sz="2400" dirty="0">
                <a:solidFill>
                  <a:schemeClr val="bg1"/>
                </a:solidFill>
              </a:rPr>
              <a:t>Son of God’s Relationship with the Father is Marked by Love: </a:t>
            </a:r>
            <a:endParaRPr lang="en-US" sz="2400" dirty="0" smtClean="0">
              <a:solidFill>
                <a:schemeClr val="bg1"/>
              </a:solidFill>
            </a:endParaRPr>
          </a:p>
          <a:p>
            <a:pPr marL="914400" lvl="1" indent="-457200">
              <a:buAutoNum type="alphaLcPeriod"/>
            </a:pPr>
            <a:r>
              <a:rPr lang="en-US" sz="2400" dirty="0" smtClean="0">
                <a:solidFill>
                  <a:schemeClr val="bg1"/>
                </a:solidFill>
              </a:rPr>
              <a:t>Jesus</a:t>
            </a:r>
            <a:r>
              <a:rPr lang="en-US" sz="2400" dirty="0">
                <a:solidFill>
                  <a:schemeClr val="bg1"/>
                </a:solidFill>
              </a:rPr>
              <a:t>’ Personal Relationship with the Father paves the way for his followers to know God as their Father (Matt </a:t>
            </a:r>
            <a:r>
              <a:rPr lang="en-US" sz="2400" dirty="0" smtClean="0">
                <a:solidFill>
                  <a:schemeClr val="bg1"/>
                </a:solidFill>
              </a:rPr>
              <a:t>12:50)</a:t>
            </a:r>
          </a:p>
          <a:p>
            <a:endParaRPr lang="en-US" sz="24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9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3785652"/>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914400" lvl="1" indent="-457200">
              <a:buAutoNum type="alphaLcPeriod"/>
            </a:pPr>
            <a:r>
              <a:rPr lang="en-US" sz="2400" dirty="0" smtClean="0">
                <a:solidFill>
                  <a:schemeClr val="bg1"/>
                </a:solidFill>
              </a:rPr>
              <a:t>Jesus </a:t>
            </a:r>
            <a:r>
              <a:rPr lang="en-US" sz="2400" dirty="0">
                <a:solidFill>
                  <a:schemeClr val="bg1"/>
                </a:solidFill>
              </a:rPr>
              <a:t>and </a:t>
            </a:r>
            <a:r>
              <a:rPr lang="en-US" sz="2400" dirty="0" smtClean="0">
                <a:solidFill>
                  <a:schemeClr val="bg1"/>
                </a:solidFill>
              </a:rPr>
              <a:t>Prayer</a:t>
            </a:r>
          </a:p>
          <a:p>
            <a:pPr marL="914400" lvl="1" indent="-457200">
              <a:buAutoNum type="alphaLcPeriod"/>
            </a:pPr>
            <a:r>
              <a:rPr lang="en-US" sz="2400" dirty="0" smtClean="0">
                <a:solidFill>
                  <a:schemeClr val="bg1"/>
                </a:solidFill>
              </a:rPr>
              <a:t>God’s </a:t>
            </a:r>
            <a:r>
              <a:rPr lang="en-US" sz="2400" dirty="0">
                <a:solidFill>
                  <a:schemeClr val="bg1"/>
                </a:solidFill>
              </a:rPr>
              <a:t>Direct Speech to Jesus: </a:t>
            </a:r>
            <a:endParaRPr lang="en-US" sz="2400" dirty="0" smtClean="0">
              <a:solidFill>
                <a:schemeClr val="bg1"/>
              </a:solidFill>
            </a:endParaRPr>
          </a:p>
          <a:p>
            <a:pPr marL="914400" lvl="1" indent="-457200">
              <a:buAutoNum type="alphaLcPeriod"/>
            </a:pPr>
            <a:r>
              <a:rPr lang="en-US" sz="2400" dirty="0" smtClean="0">
                <a:solidFill>
                  <a:schemeClr val="bg1"/>
                </a:solidFill>
              </a:rPr>
              <a:t>The </a:t>
            </a:r>
            <a:r>
              <a:rPr lang="en-US" sz="2400" dirty="0">
                <a:solidFill>
                  <a:schemeClr val="bg1"/>
                </a:solidFill>
              </a:rPr>
              <a:t>Son of God’s Relationship with the Father is Marked by Love: </a:t>
            </a:r>
            <a:endParaRPr lang="en-US" sz="2400" dirty="0" smtClean="0">
              <a:solidFill>
                <a:schemeClr val="bg1"/>
              </a:solidFill>
            </a:endParaRPr>
          </a:p>
          <a:p>
            <a:pPr marL="914400" lvl="1" indent="-457200">
              <a:buAutoNum type="alphaLcPeriod"/>
            </a:pPr>
            <a:r>
              <a:rPr lang="en-US" sz="2400" dirty="0" smtClean="0">
                <a:solidFill>
                  <a:schemeClr val="bg1"/>
                </a:solidFill>
              </a:rPr>
              <a:t>Jesus</a:t>
            </a:r>
            <a:r>
              <a:rPr lang="en-US" sz="2400" dirty="0">
                <a:solidFill>
                  <a:schemeClr val="bg1"/>
                </a:solidFill>
              </a:rPr>
              <a:t>’ Personal Relationship with the Father paves the way for his followers to know God as their Father (Matt </a:t>
            </a:r>
            <a:r>
              <a:rPr lang="en-US" sz="2400" dirty="0" smtClean="0">
                <a:solidFill>
                  <a:schemeClr val="bg1"/>
                </a:solidFill>
              </a:rPr>
              <a:t>12:50)</a:t>
            </a:r>
          </a:p>
          <a:p>
            <a:pPr marL="1371600" lvl="2" indent="-457200">
              <a:buAutoNum type="arabicPeriod"/>
            </a:pPr>
            <a:r>
              <a:rPr lang="en-US" sz="2400" dirty="0" smtClean="0">
                <a:solidFill>
                  <a:schemeClr val="bg1"/>
                </a:solidFill>
              </a:rPr>
              <a:t>For </a:t>
            </a:r>
            <a:r>
              <a:rPr lang="en-US" sz="2400" dirty="0">
                <a:solidFill>
                  <a:schemeClr val="bg1"/>
                </a:solidFill>
              </a:rPr>
              <a:t>whoever does the will of my Father in heaven is my brother and sister and mother.” (Matthew 12:50 </a:t>
            </a:r>
            <a:r>
              <a:rPr lang="en-US" sz="2400" dirty="0" smtClean="0">
                <a:solidFill>
                  <a:schemeClr val="bg1"/>
                </a:solidFill>
              </a:rPr>
              <a:t>ESV)</a:t>
            </a:r>
          </a:p>
          <a:p>
            <a:endParaRPr lang="en-US" sz="24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822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4524315"/>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914400" lvl="1" indent="-457200">
              <a:buAutoNum type="alphaLcPeriod"/>
            </a:pPr>
            <a:r>
              <a:rPr lang="en-US" sz="2400" dirty="0" smtClean="0">
                <a:solidFill>
                  <a:schemeClr val="bg1"/>
                </a:solidFill>
              </a:rPr>
              <a:t>Jesus </a:t>
            </a:r>
            <a:r>
              <a:rPr lang="en-US" sz="2400" dirty="0">
                <a:solidFill>
                  <a:schemeClr val="bg1"/>
                </a:solidFill>
              </a:rPr>
              <a:t>and </a:t>
            </a:r>
            <a:r>
              <a:rPr lang="en-US" sz="2400" dirty="0" smtClean="0">
                <a:solidFill>
                  <a:schemeClr val="bg1"/>
                </a:solidFill>
              </a:rPr>
              <a:t>Prayer</a:t>
            </a:r>
          </a:p>
          <a:p>
            <a:pPr marL="914400" lvl="1" indent="-457200">
              <a:buAutoNum type="alphaLcPeriod"/>
            </a:pPr>
            <a:r>
              <a:rPr lang="en-US" sz="2400" dirty="0" smtClean="0">
                <a:solidFill>
                  <a:schemeClr val="bg1"/>
                </a:solidFill>
              </a:rPr>
              <a:t>God’s </a:t>
            </a:r>
            <a:r>
              <a:rPr lang="en-US" sz="2400" dirty="0">
                <a:solidFill>
                  <a:schemeClr val="bg1"/>
                </a:solidFill>
              </a:rPr>
              <a:t>Direct Speech to Jesus: </a:t>
            </a:r>
            <a:endParaRPr lang="en-US" sz="2400" dirty="0" smtClean="0">
              <a:solidFill>
                <a:schemeClr val="bg1"/>
              </a:solidFill>
            </a:endParaRPr>
          </a:p>
          <a:p>
            <a:pPr marL="914400" lvl="1" indent="-457200">
              <a:buAutoNum type="alphaLcPeriod"/>
            </a:pPr>
            <a:r>
              <a:rPr lang="en-US" sz="2400" dirty="0" smtClean="0">
                <a:solidFill>
                  <a:schemeClr val="bg1"/>
                </a:solidFill>
              </a:rPr>
              <a:t>The </a:t>
            </a:r>
            <a:r>
              <a:rPr lang="en-US" sz="2400" dirty="0">
                <a:solidFill>
                  <a:schemeClr val="bg1"/>
                </a:solidFill>
              </a:rPr>
              <a:t>Son of God’s Relationship with the Father is Marked by Love: </a:t>
            </a:r>
            <a:endParaRPr lang="en-US" sz="2400" dirty="0" smtClean="0">
              <a:solidFill>
                <a:schemeClr val="bg1"/>
              </a:solidFill>
            </a:endParaRPr>
          </a:p>
          <a:p>
            <a:pPr marL="914400" lvl="1" indent="-457200">
              <a:buAutoNum type="alphaLcPeriod"/>
            </a:pPr>
            <a:r>
              <a:rPr lang="en-US" sz="2400" dirty="0" smtClean="0">
                <a:solidFill>
                  <a:schemeClr val="bg1"/>
                </a:solidFill>
              </a:rPr>
              <a:t>Jesus</a:t>
            </a:r>
            <a:r>
              <a:rPr lang="en-US" sz="2400" dirty="0">
                <a:solidFill>
                  <a:schemeClr val="bg1"/>
                </a:solidFill>
              </a:rPr>
              <a:t>’ Personal Relationship with the Father paves the way for his followers to know God as their Father (Matt </a:t>
            </a:r>
            <a:r>
              <a:rPr lang="en-US" sz="2400" dirty="0" smtClean="0">
                <a:solidFill>
                  <a:schemeClr val="bg1"/>
                </a:solidFill>
              </a:rPr>
              <a:t>12:50)</a:t>
            </a:r>
          </a:p>
          <a:p>
            <a:pPr marL="1371600" lvl="2" indent="-457200">
              <a:buAutoNum type="arabicPeriod"/>
            </a:pPr>
            <a:r>
              <a:rPr lang="en-US" sz="2400" dirty="0" smtClean="0">
                <a:solidFill>
                  <a:schemeClr val="bg1"/>
                </a:solidFill>
              </a:rPr>
              <a:t>For </a:t>
            </a:r>
            <a:r>
              <a:rPr lang="en-US" sz="2400" dirty="0">
                <a:solidFill>
                  <a:schemeClr val="bg1"/>
                </a:solidFill>
              </a:rPr>
              <a:t>whoever does the will of my Father in heaven is my brother and sister and mother.” (Matthew 12:50 </a:t>
            </a:r>
            <a:r>
              <a:rPr lang="en-US" sz="2400" dirty="0" smtClean="0">
                <a:solidFill>
                  <a:schemeClr val="bg1"/>
                </a:solidFill>
              </a:rPr>
              <a:t>ESV)</a:t>
            </a:r>
          </a:p>
          <a:p>
            <a:pPr marL="1371600" lvl="2" indent="-457200">
              <a:buAutoNum type="arabicPeriod"/>
            </a:pPr>
            <a:r>
              <a:rPr lang="en-US" sz="2400" dirty="0" smtClean="0">
                <a:solidFill>
                  <a:schemeClr val="bg1"/>
                </a:solidFill>
              </a:rPr>
              <a:t>It </a:t>
            </a:r>
            <a:r>
              <a:rPr lang="en-US" sz="2400" dirty="0">
                <a:solidFill>
                  <a:schemeClr val="bg1"/>
                </a:solidFill>
              </a:rPr>
              <a:t>is obedience that comes from faith that unites us to Christ’s work and to Christ’s father</a:t>
            </a:r>
          </a:p>
          <a:p>
            <a:endParaRPr lang="en-US" sz="24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058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1877437"/>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400" dirty="0">
              <a:solidFill>
                <a:schemeClr val="bg1"/>
              </a:solidFill>
            </a:endParaRPr>
          </a:p>
          <a:p>
            <a:pPr marL="1828800" lvl="3" indent="-457200">
              <a:buAutoNum type="alphaLcPeriod"/>
            </a:pPr>
            <a:endParaRPr lang="en-US" sz="2000" dirty="0">
              <a:solidFill>
                <a:schemeClr val="bg1"/>
              </a:solidFill>
            </a:endParaRPr>
          </a:p>
          <a:p>
            <a:endParaRPr lang="en-US" sz="24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448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2185214"/>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Will of the </a:t>
            </a:r>
            <a:r>
              <a:rPr lang="en-US" sz="2000" dirty="0" smtClean="0">
                <a:solidFill>
                  <a:schemeClr val="bg1"/>
                </a:solidFill>
              </a:rPr>
              <a:t>Father</a:t>
            </a:r>
          </a:p>
          <a:p>
            <a:pPr marL="1828800" lvl="3" indent="-457200">
              <a:buAutoNum type="alphaLcPeriod"/>
            </a:pPr>
            <a:endParaRPr lang="en-US" sz="2000" dirty="0">
              <a:solidFill>
                <a:schemeClr val="bg1"/>
              </a:solidFill>
            </a:endParaRPr>
          </a:p>
          <a:p>
            <a:endParaRPr lang="en-US" sz="24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538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2492990"/>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Will of the </a:t>
            </a:r>
            <a:r>
              <a:rPr lang="en-US" sz="2000" dirty="0" smtClean="0">
                <a:solidFill>
                  <a:schemeClr val="bg1"/>
                </a:solidFill>
              </a:rPr>
              <a:t>Father</a:t>
            </a:r>
          </a:p>
          <a:p>
            <a:pPr marL="1257300" lvl="2" indent="-342900">
              <a:buAutoNum type="arabicPeriod"/>
            </a:pPr>
            <a:r>
              <a:rPr lang="en-US" sz="2000" dirty="0" smtClean="0">
                <a:solidFill>
                  <a:schemeClr val="bg1"/>
                </a:solidFill>
              </a:rPr>
              <a:t>The </a:t>
            </a:r>
            <a:r>
              <a:rPr lang="en-US" sz="2000" dirty="0">
                <a:solidFill>
                  <a:schemeClr val="bg1"/>
                </a:solidFill>
              </a:rPr>
              <a:t>Father sends the Son into the world (John 3:17; 6:33-42; 10:36; </a:t>
            </a:r>
            <a:r>
              <a:rPr lang="en-US" sz="2000" dirty="0" smtClean="0">
                <a:solidFill>
                  <a:schemeClr val="bg1"/>
                </a:solidFill>
              </a:rPr>
              <a:t>17:18)</a:t>
            </a:r>
          </a:p>
          <a:p>
            <a:pPr marL="1828800" lvl="3" indent="-457200">
              <a:buAutoNum type="alphaLcPeriod"/>
            </a:pPr>
            <a:endParaRPr lang="en-US" sz="2000" dirty="0">
              <a:solidFill>
                <a:schemeClr val="bg1"/>
              </a:solidFill>
            </a:endParaRPr>
          </a:p>
          <a:p>
            <a:endParaRPr lang="en-US" sz="24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578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3108543"/>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Will of the </a:t>
            </a:r>
            <a:r>
              <a:rPr lang="en-US" sz="2000" dirty="0" smtClean="0">
                <a:solidFill>
                  <a:schemeClr val="bg1"/>
                </a:solidFill>
              </a:rPr>
              <a:t>Father</a:t>
            </a:r>
          </a:p>
          <a:p>
            <a:pPr marL="1257300" lvl="2" indent="-342900">
              <a:buAutoNum type="arabicPeriod"/>
            </a:pPr>
            <a:r>
              <a:rPr lang="en-US" sz="2000" dirty="0" smtClean="0">
                <a:solidFill>
                  <a:schemeClr val="bg1"/>
                </a:solidFill>
              </a:rPr>
              <a:t>The </a:t>
            </a:r>
            <a:r>
              <a:rPr lang="en-US" sz="2000" dirty="0">
                <a:solidFill>
                  <a:schemeClr val="bg1"/>
                </a:solidFill>
              </a:rPr>
              <a:t>Father sends the Son into the world (John 3:17; 6:33-42; 10:36; </a:t>
            </a:r>
            <a:r>
              <a:rPr lang="en-US" sz="2000" dirty="0" smtClean="0">
                <a:solidFill>
                  <a:schemeClr val="bg1"/>
                </a:solidFill>
              </a:rPr>
              <a:t>17:18)</a:t>
            </a:r>
          </a:p>
          <a:p>
            <a:pPr marL="1714500" lvl="3" indent="-342900">
              <a:buAutoNum type="alphaLcPeriod"/>
            </a:pPr>
            <a:r>
              <a:rPr lang="en-US" sz="2000" dirty="0" smtClean="0">
                <a:solidFill>
                  <a:schemeClr val="bg1"/>
                </a:solidFill>
              </a:rPr>
              <a:t>For </a:t>
            </a:r>
            <a:r>
              <a:rPr lang="en-US" sz="2000" dirty="0">
                <a:solidFill>
                  <a:schemeClr val="bg1"/>
                </a:solidFill>
              </a:rPr>
              <a:t>God did not send his Son into the world to condemn the world, but in order that the world might be saved through him. (John 3:17 </a:t>
            </a:r>
            <a:r>
              <a:rPr lang="en-US" sz="2000" dirty="0" smtClean="0">
                <a:solidFill>
                  <a:schemeClr val="bg1"/>
                </a:solidFill>
              </a:rPr>
              <a:t>ESV)</a:t>
            </a:r>
            <a:endParaRPr lang="en-US" sz="2000" dirty="0">
              <a:solidFill>
                <a:schemeClr val="bg1"/>
              </a:solidFill>
            </a:endParaRPr>
          </a:p>
          <a:p>
            <a:pPr marL="1828800" lvl="3" indent="-457200">
              <a:buAutoNum type="alphaLcPeriod"/>
            </a:pPr>
            <a:endParaRPr lang="en-US" sz="2000" dirty="0">
              <a:solidFill>
                <a:schemeClr val="bg1"/>
              </a:solidFill>
            </a:endParaRPr>
          </a:p>
          <a:p>
            <a:endParaRPr lang="en-US" sz="24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535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2123658"/>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Will of the </a:t>
            </a:r>
            <a:r>
              <a:rPr lang="en-US" sz="2000" dirty="0" smtClean="0">
                <a:solidFill>
                  <a:schemeClr val="bg1"/>
                </a:solidFill>
              </a:rPr>
              <a:t>Father</a:t>
            </a:r>
          </a:p>
          <a:p>
            <a:pPr marL="800100" lvl="1" indent="-342900">
              <a:buAutoNum type="alphaLcPeriod"/>
            </a:pPr>
            <a:r>
              <a:rPr lang="en-US" sz="2000" dirty="0" smtClean="0">
                <a:solidFill>
                  <a:schemeClr val="bg1"/>
                </a:solidFill>
              </a:rPr>
              <a:t>As </a:t>
            </a:r>
            <a:r>
              <a:rPr lang="en-US" sz="2000" dirty="0">
                <a:solidFill>
                  <a:schemeClr val="bg1"/>
                </a:solidFill>
              </a:rPr>
              <a:t>the Son of God, Jesus knows the Father and his will and has unique authority to interpret that will (Matt 5:17-48; 7:28-29; </a:t>
            </a:r>
            <a:r>
              <a:rPr lang="en-US" sz="2000" dirty="0" smtClean="0">
                <a:solidFill>
                  <a:schemeClr val="bg1"/>
                </a:solidFill>
              </a:rPr>
              <a:t>11:25-27)</a:t>
            </a:r>
            <a:endParaRPr lang="en-US" sz="20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485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2739211"/>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Will of the </a:t>
            </a:r>
            <a:r>
              <a:rPr lang="en-US" sz="2000" dirty="0" smtClean="0">
                <a:solidFill>
                  <a:schemeClr val="bg1"/>
                </a:solidFill>
              </a:rPr>
              <a:t>Father</a:t>
            </a:r>
          </a:p>
          <a:p>
            <a:pPr marL="800100" lvl="1" indent="-342900">
              <a:buAutoNum type="alphaLcPeriod"/>
            </a:pPr>
            <a:r>
              <a:rPr lang="en-US" sz="2000" dirty="0" smtClean="0">
                <a:solidFill>
                  <a:schemeClr val="bg1"/>
                </a:solidFill>
              </a:rPr>
              <a:t>As </a:t>
            </a:r>
            <a:r>
              <a:rPr lang="en-US" sz="2000" dirty="0">
                <a:solidFill>
                  <a:schemeClr val="bg1"/>
                </a:solidFill>
              </a:rPr>
              <a:t>the Son of God, Jesus knows the Father and his will and has unique authority to interpret that will (Matt 5:17-48; 7:28-29; </a:t>
            </a:r>
            <a:r>
              <a:rPr lang="en-US" sz="2000" dirty="0" smtClean="0">
                <a:solidFill>
                  <a:schemeClr val="bg1"/>
                </a:solidFill>
              </a:rPr>
              <a:t>11:25-27)</a:t>
            </a:r>
            <a:endParaRPr lang="en-US" sz="2000" dirty="0">
              <a:solidFill>
                <a:schemeClr val="bg1"/>
              </a:solidFill>
            </a:endParaRPr>
          </a:p>
          <a:p>
            <a:pPr marL="1257300" lvl="2" indent="-342900">
              <a:buAutoNum type="arabicPeriod"/>
            </a:pPr>
            <a:r>
              <a:rPr lang="en-US" sz="2000" dirty="0" smtClean="0">
                <a:solidFill>
                  <a:schemeClr val="bg1"/>
                </a:solidFill>
              </a:rPr>
              <a:t>And </a:t>
            </a:r>
            <a:r>
              <a:rPr lang="en-US" sz="2000" dirty="0">
                <a:solidFill>
                  <a:schemeClr val="bg1"/>
                </a:solidFill>
              </a:rPr>
              <a:t>when Jesus finished these sayings, the crowds were astonished at his teaching, for he was teaching them as one who had authority, and not as their scribes. (Matthew 7:28-29 </a:t>
            </a:r>
            <a:r>
              <a:rPr lang="en-US" sz="2000" dirty="0" smtClean="0">
                <a:solidFill>
                  <a:schemeClr val="bg1"/>
                </a:solidFill>
              </a:rPr>
              <a:t>ESV)</a:t>
            </a:r>
            <a:endParaRPr lang="en-US" sz="24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110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3046988"/>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Will of the </a:t>
            </a:r>
            <a:r>
              <a:rPr lang="en-US" sz="2000" dirty="0" smtClean="0">
                <a:solidFill>
                  <a:schemeClr val="bg1"/>
                </a:solidFill>
              </a:rPr>
              <a:t>Father</a:t>
            </a:r>
          </a:p>
          <a:p>
            <a:pPr marL="800100" lvl="1" indent="-342900">
              <a:buAutoNum type="alphaLcPeriod"/>
            </a:pPr>
            <a:r>
              <a:rPr lang="en-US" sz="2000" dirty="0" smtClean="0">
                <a:solidFill>
                  <a:schemeClr val="bg1"/>
                </a:solidFill>
              </a:rPr>
              <a:t>As </a:t>
            </a:r>
            <a:r>
              <a:rPr lang="en-US" sz="2000" dirty="0">
                <a:solidFill>
                  <a:schemeClr val="bg1"/>
                </a:solidFill>
              </a:rPr>
              <a:t>the Son of God, Jesus knows the Father and his will and has unique authority to interpret that will (Matt 5:17-48; 7:28-29; </a:t>
            </a:r>
            <a:r>
              <a:rPr lang="en-US" sz="2000" dirty="0" smtClean="0">
                <a:solidFill>
                  <a:schemeClr val="bg1"/>
                </a:solidFill>
              </a:rPr>
              <a:t>11:25-27)</a:t>
            </a:r>
            <a:endParaRPr lang="en-US" sz="20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point of </a:t>
            </a:r>
            <a:r>
              <a:rPr lang="en-US" sz="2000" dirty="0" smtClean="0">
                <a:solidFill>
                  <a:schemeClr val="bg1"/>
                </a:solidFill>
              </a:rPr>
              <a:t>Death</a:t>
            </a:r>
            <a:endParaRPr lang="en-US" sz="2000" dirty="0">
              <a:solidFill>
                <a:schemeClr val="bg1"/>
              </a:solidFill>
            </a:endParaRPr>
          </a:p>
          <a:p>
            <a:pPr marL="1714500" lvl="3" indent="-342900">
              <a:buAutoNum type="alphaLcPeriod"/>
            </a:pPr>
            <a:endParaRPr lang="en-US" sz="2000" dirty="0" smtClean="0">
              <a:solidFill>
                <a:schemeClr val="bg1"/>
              </a:solidFill>
            </a:endParaRPr>
          </a:p>
          <a:p>
            <a:pPr lvl="3"/>
            <a:endParaRPr lang="en-US" sz="20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773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1200329"/>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endParaRPr lang="en-US" sz="3600" dirty="0">
              <a:solidFill>
                <a:schemeClr val="bg1"/>
              </a:solidFill>
            </a:endParaRPr>
          </a:p>
          <a:p>
            <a:pPr marL="800100" lvl="1" indent="-342900">
              <a:buAutoNum type="alphaLcPeriod"/>
            </a:pPr>
            <a:r>
              <a:rPr lang="en-US" sz="2400" dirty="0" smtClean="0">
                <a:solidFill>
                  <a:schemeClr val="bg1"/>
                </a:solidFill>
              </a:rPr>
              <a:t>The </a:t>
            </a:r>
            <a:r>
              <a:rPr lang="en-US" sz="2400" dirty="0">
                <a:solidFill>
                  <a:schemeClr val="bg1"/>
                </a:solidFill>
              </a:rPr>
              <a:t>Son of God title tells us three important things about Jesus: </a:t>
            </a:r>
          </a:p>
          <a:p>
            <a:pPr marL="1257300" lvl="2" indent="-342900">
              <a:buAutoNum type="arabicPeriod"/>
            </a:pPr>
            <a:r>
              <a:rPr lang="en-US" sz="2400" dirty="0" smtClean="0">
                <a:solidFill>
                  <a:schemeClr val="bg1"/>
                </a:solidFill>
              </a:rPr>
              <a:t>Jesus </a:t>
            </a:r>
            <a:r>
              <a:rPr lang="en-US" sz="2400" dirty="0">
                <a:solidFill>
                  <a:schemeClr val="bg1"/>
                </a:solidFill>
              </a:rPr>
              <a:t>has personal intimacy with the </a:t>
            </a:r>
            <a:r>
              <a:rPr lang="en-US" sz="2400" dirty="0" smtClean="0">
                <a:solidFill>
                  <a:schemeClr val="bg1"/>
                </a:solidFill>
              </a:rPr>
              <a:t>father</a:t>
            </a: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667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3046988"/>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Will of the </a:t>
            </a:r>
            <a:r>
              <a:rPr lang="en-US" sz="2000" dirty="0" smtClean="0">
                <a:solidFill>
                  <a:schemeClr val="bg1"/>
                </a:solidFill>
              </a:rPr>
              <a:t>Father</a:t>
            </a:r>
          </a:p>
          <a:p>
            <a:pPr marL="800100" lvl="1" indent="-342900">
              <a:buAutoNum type="alphaLcPeriod"/>
            </a:pPr>
            <a:r>
              <a:rPr lang="en-US" sz="2000" dirty="0" smtClean="0">
                <a:solidFill>
                  <a:schemeClr val="bg1"/>
                </a:solidFill>
              </a:rPr>
              <a:t>As </a:t>
            </a:r>
            <a:r>
              <a:rPr lang="en-US" sz="2000" dirty="0">
                <a:solidFill>
                  <a:schemeClr val="bg1"/>
                </a:solidFill>
              </a:rPr>
              <a:t>the Son of God, Jesus knows the Father and his will and has unique authority to interpret that will (Matt 5:17-48; 7:28-29; </a:t>
            </a:r>
            <a:r>
              <a:rPr lang="en-US" sz="2000" dirty="0" smtClean="0">
                <a:solidFill>
                  <a:schemeClr val="bg1"/>
                </a:solidFill>
              </a:rPr>
              <a:t>11:25-27)</a:t>
            </a:r>
            <a:endParaRPr lang="en-US" sz="20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point of </a:t>
            </a:r>
            <a:r>
              <a:rPr lang="en-US" sz="2000" dirty="0" smtClean="0">
                <a:solidFill>
                  <a:schemeClr val="bg1"/>
                </a:solidFill>
              </a:rPr>
              <a:t>Death</a:t>
            </a:r>
            <a:endParaRPr lang="en-US" sz="2000" dirty="0">
              <a:solidFill>
                <a:schemeClr val="bg1"/>
              </a:solidFill>
            </a:endParaRPr>
          </a:p>
          <a:p>
            <a:pPr marL="1257300" lvl="2" indent="-342900">
              <a:buAutoNum type="arabicPeriod"/>
            </a:pPr>
            <a:r>
              <a:rPr lang="en-US" sz="2000" dirty="0" smtClean="0">
                <a:solidFill>
                  <a:schemeClr val="bg1"/>
                </a:solidFill>
              </a:rPr>
              <a:t>The </a:t>
            </a:r>
            <a:r>
              <a:rPr lang="en-US" sz="2000" dirty="0">
                <a:solidFill>
                  <a:schemeClr val="bg1"/>
                </a:solidFill>
              </a:rPr>
              <a:t>Centurion and the Obedience of the Son (Mark </a:t>
            </a:r>
            <a:r>
              <a:rPr lang="en-US" sz="2000" dirty="0" smtClean="0">
                <a:solidFill>
                  <a:schemeClr val="bg1"/>
                </a:solidFill>
              </a:rPr>
              <a:t>15:39)</a:t>
            </a:r>
          </a:p>
          <a:p>
            <a:pPr lvl="3"/>
            <a:endParaRPr lang="en-US" sz="20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6186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25002" y="1585228"/>
            <a:ext cx="7720359" cy="3970318"/>
          </a:xfrm>
          <a:prstGeom prst="rect">
            <a:avLst/>
          </a:prstGeom>
        </p:spPr>
        <p:txBody>
          <a:bodyPr wrap="square">
            <a:spAutoFit/>
          </a:bodyPr>
          <a:lstStyle/>
          <a:p>
            <a:pPr algn="ctr"/>
            <a:r>
              <a:rPr lang="en-US" sz="3600" dirty="0">
                <a:solidFill>
                  <a:prstClr val="white"/>
                </a:solidFill>
                <a:latin typeface="Book Antiqua" panose="02040602050305030304" pitchFamily="18" charset="0"/>
              </a:rPr>
              <a:t>	And when the centurion, who stood facing him, saw that in this way he breathed his last, he said, “Truly this man was the Son of God!”	</a:t>
            </a:r>
            <a:endParaRPr lang="en-US" sz="3600" dirty="0" smtClean="0">
              <a:solidFill>
                <a:prstClr val="white"/>
              </a:solidFill>
              <a:latin typeface="Book Antiqua" panose="02040602050305030304" pitchFamily="18" charset="0"/>
            </a:endParaRPr>
          </a:p>
          <a:p>
            <a:pPr algn="ctr"/>
            <a:endParaRPr lang="en-US" sz="3600" dirty="0">
              <a:solidFill>
                <a:prstClr val="white"/>
              </a:solidFill>
              <a:latin typeface="Book Antiqua" panose="02040602050305030304" pitchFamily="18" charset="0"/>
            </a:endParaRPr>
          </a:p>
          <a:p>
            <a:pPr algn="ctr"/>
            <a:r>
              <a:rPr lang="en-US" sz="3600" dirty="0" smtClean="0">
                <a:solidFill>
                  <a:prstClr val="white"/>
                </a:solidFill>
                <a:latin typeface="Book Antiqua" panose="02040602050305030304" pitchFamily="18" charset="0"/>
              </a:rPr>
              <a:t>(</a:t>
            </a:r>
            <a:r>
              <a:rPr lang="en-US" sz="3600" dirty="0">
                <a:solidFill>
                  <a:prstClr val="white"/>
                </a:solidFill>
                <a:latin typeface="Book Antiqua" panose="02040602050305030304" pitchFamily="18" charset="0"/>
              </a:rPr>
              <a:t>Mark 15:39 ESV)</a:t>
            </a:r>
          </a:p>
        </p:txBody>
      </p:sp>
    </p:spTree>
    <p:extLst>
      <p:ext uri="{BB962C8B-B14F-4D97-AF65-F5344CB8AC3E}">
        <p14:creationId xmlns:p14="http://schemas.microsoft.com/office/powerpoint/2010/main" val="2112139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3662541"/>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Will of the </a:t>
            </a:r>
            <a:r>
              <a:rPr lang="en-US" sz="2000" dirty="0" smtClean="0">
                <a:solidFill>
                  <a:schemeClr val="bg1"/>
                </a:solidFill>
              </a:rPr>
              <a:t>Father</a:t>
            </a:r>
          </a:p>
          <a:p>
            <a:pPr marL="800100" lvl="1" indent="-342900">
              <a:buAutoNum type="alphaLcPeriod"/>
            </a:pPr>
            <a:r>
              <a:rPr lang="en-US" sz="2000" dirty="0" smtClean="0">
                <a:solidFill>
                  <a:schemeClr val="bg1"/>
                </a:solidFill>
              </a:rPr>
              <a:t>As </a:t>
            </a:r>
            <a:r>
              <a:rPr lang="en-US" sz="2000" dirty="0">
                <a:solidFill>
                  <a:schemeClr val="bg1"/>
                </a:solidFill>
              </a:rPr>
              <a:t>the Son of God, Jesus knows the Father and his will and has unique authority to interpret that will (Matt 5:17-48; 7:28-29; </a:t>
            </a:r>
            <a:r>
              <a:rPr lang="en-US" sz="2000" dirty="0" smtClean="0">
                <a:solidFill>
                  <a:schemeClr val="bg1"/>
                </a:solidFill>
              </a:rPr>
              <a:t>11:25-27)</a:t>
            </a:r>
            <a:endParaRPr lang="en-US" sz="20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point of </a:t>
            </a:r>
            <a:r>
              <a:rPr lang="en-US" sz="2000" dirty="0" smtClean="0">
                <a:solidFill>
                  <a:schemeClr val="bg1"/>
                </a:solidFill>
              </a:rPr>
              <a:t>Death</a:t>
            </a:r>
            <a:endParaRPr lang="en-US" sz="2000" dirty="0">
              <a:solidFill>
                <a:schemeClr val="bg1"/>
              </a:solidFill>
            </a:endParaRPr>
          </a:p>
          <a:p>
            <a:pPr marL="1257300" lvl="2" indent="-342900">
              <a:buAutoNum type="arabicPeriod"/>
            </a:pPr>
            <a:r>
              <a:rPr lang="en-US" sz="2000" dirty="0" smtClean="0">
                <a:solidFill>
                  <a:schemeClr val="bg1"/>
                </a:solidFill>
              </a:rPr>
              <a:t>The </a:t>
            </a:r>
            <a:r>
              <a:rPr lang="en-US" sz="2000" dirty="0">
                <a:solidFill>
                  <a:schemeClr val="bg1"/>
                </a:solidFill>
              </a:rPr>
              <a:t>Centurion and the Obedience of the Son (Mark </a:t>
            </a:r>
            <a:r>
              <a:rPr lang="en-US" sz="2000" dirty="0" smtClean="0">
                <a:solidFill>
                  <a:schemeClr val="bg1"/>
                </a:solidFill>
              </a:rPr>
              <a:t>15:39)</a:t>
            </a:r>
          </a:p>
          <a:p>
            <a:pPr marL="1828800" lvl="3" indent="-457200">
              <a:buAutoNum type="alphaLcPeriod"/>
            </a:pPr>
            <a:r>
              <a:rPr lang="en-US" sz="2000" dirty="0" smtClean="0">
                <a:solidFill>
                  <a:schemeClr val="bg1"/>
                </a:solidFill>
              </a:rPr>
              <a:t>The </a:t>
            </a:r>
            <a:r>
              <a:rPr lang="en-US" sz="2000" dirty="0">
                <a:solidFill>
                  <a:schemeClr val="bg1"/>
                </a:solidFill>
              </a:rPr>
              <a:t>centurion’s claim of Jesus as the Son of God is the climax of Mark’s </a:t>
            </a:r>
            <a:r>
              <a:rPr lang="en-US" sz="2000" dirty="0" smtClean="0">
                <a:solidFill>
                  <a:schemeClr val="bg1"/>
                </a:solidFill>
              </a:rPr>
              <a:t>Gospel</a:t>
            </a:r>
          </a:p>
          <a:p>
            <a:pPr marL="1714500" lvl="3" indent="-342900">
              <a:buAutoNum type="alphaLcPeriod"/>
            </a:pPr>
            <a:endParaRPr lang="en-US" sz="2000" dirty="0" smtClean="0">
              <a:solidFill>
                <a:schemeClr val="bg1"/>
              </a:solidFill>
            </a:endParaRPr>
          </a:p>
          <a:p>
            <a:pPr lvl="3"/>
            <a:endParaRPr lang="en-US" sz="20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640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3970318"/>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Will of the </a:t>
            </a:r>
            <a:r>
              <a:rPr lang="en-US" sz="2000" dirty="0" smtClean="0">
                <a:solidFill>
                  <a:schemeClr val="bg1"/>
                </a:solidFill>
              </a:rPr>
              <a:t>Father</a:t>
            </a:r>
          </a:p>
          <a:p>
            <a:pPr marL="800100" lvl="1" indent="-342900">
              <a:buAutoNum type="alphaLcPeriod"/>
            </a:pPr>
            <a:r>
              <a:rPr lang="en-US" sz="2000" dirty="0" smtClean="0">
                <a:solidFill>
                  <a:schemeClr val="bg1"/>
                </a:solidFill>
              </a:rPr>
              <a:t>As </a:t>
            </a:r>
            <a:r>
              <a:rPr lang="en-US" sz="2000" dirty="0">
                <a:solidFill>
                  <a:schemeClr val="bg1"/>
                </a:solidFill>
              </a:rPr>
              <a:t>the Son of God, Jesus knows the Father and his will and has unique authority to interpret that will (Matt 5:17-48; 7:28-29; </a:t>
            </a:r>
            <a:r>
              <a:rPr lang="en-US" sz="2000" dirty="0" smtClean="0">
                <a:solidFill>
                  <a:schemeClr val="bg1"/>
                </a:solidFill>
              </a:rPr>
              <a:t>11:25-27)</a:t>
            </a:r>
            <a:endParaRPr lang="en-US" sz="20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point of </a:t>
            </a:r>
            <a:r>
              <a:rPr lang="en-US" sz="2000" dirty="0" smtClean="0">
                <a:solidFill>
                  <a:schemeClr val="bg1"/>
                </a:solidFill>
              </a:rPr>
              <a:t>Death</a:t>
            </a:r>
            <a:endParaRPr lang="en-US" sz="2000" dirty="0">
              <a:solidFill>
                <a:schemeClr val="bg1"/>
              </a:solidFill>
            </a:endParaRPr>
          </a:p>
          <a:p>
            <a:pPr marL="1257300" lvl="2" indent="-342900">
              <a:buAutoNum type="arabicPeriod"/>
            </a:pPr>
            <a:r>
              <a:rPr lang="en-US" sz="2000" dirty="0" smtClean="0">
                <a:solidFill>
                  <a:schemeClr val="bg1"/>
                </a:solidFill>
              </a:rPr>
              <a:t>The </a:t>
            </a:r>
            <a:r>
              <a:rPr lang="en-US" sz="2000" dirty="0">
                <a:solidFill>
                  <a:schemeClr val="bg1"/>
                </a:solidFill>
              </a:rPr>
              <a:t>Centurion and the Obedience of the Son (Mark </a:t>
            </a:r>
            <a:r>
              <a:rPr lang="en-US" sz="2000" dirty="0" smtClean="0">
                <a:solidFill>
                  <a:schemeClr val="bg1"/>
                </a:solidFill>
              </a:rPr>
              <a:t>15:39)</a:t>
            </a:r>
          </a:p>
          <a:p>
            <a:pPr marL="1828800" lvl="3" indent="-457200">
              <a:buAutoNum type="alphaLcPeriod"/>
            </a:pPr>
            <a:r>
              <a:rPr lang="en-US" sz="2000" dirty="0" smtClean="0">
                <a:solidFill>
                  <a:schemeClr val="bg1"/>
                </a:solidFill>
              </a:rPr>
              <a:t>The </a:t>
            </a:r>
            <a:r>
              <a:rPr lang="en-US" sz="2000" dirty="0">
                <a:solidFill>
                  <a:schemeClr val="bg1"/>
                </a:solidFill>
              </a:rPr>
              <a:t>centurion’s claim of Jesus as the Son of God is the climax of Mark’s </a:t>
            </a:r>
            <a:r>
              <a:rPr lang="en-US" sz="2000" dirty="0" smtClean="0">
                <a:solidFill>
                  <a:schemeClr val="bg1"/>
                </a:solidFill>
              </a:rPr>
              <a:t>Gospel</a:t>
            </a:r>
          </a:p>
          <a:p>
            <a:pPr marL="1828800" lvl="3" indent="-457200">
              <a:buAutoNum type="alphaLcPeriod"/>
            </a:pPr>
            <a:r>
              <a:rPr lang="en-US" sz="2000" dirty="0" smtClean="0">
                <a:solidFill>
                  <a:schemeClr val="bg1"/>
                </a:solidFill>
              </a:rPr>
              <a:t>It is Christ’s suffering and death that brings the Roman to make this claim</a:t>
            </a:r>
          </a:p>
          <a:p>
            <a:pPr marL="1714500" lvl="3" indent="-342900">
              <a:buAutoNum type="alphaLcPeriod"/>
            </a:pPr>
            <a:endParaRPr lang="en-US" sz="2000" dirty="0" smtClean="0">
              <a:solidFill>
                <a:schemeClr val="bg1"/>
              </a:solidFill>
            </a:endParaRPr>
          </a:p>
          <a:p>
            <a:pPr lvl="3"/>
            <a:endParaRPr lang="en-US" sz="20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2688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4585871"/>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Will of the </a:t>
            </a:r>
            <a:r>
              <a:rPr lang="en-US" sz="2000" dirty="0" smtClean="0">
                <a:solidFill>
                  <a:schemeClr val="bg1"/>
                </a:solidFill>
              </a:rPr>
              <a:t>Father</a:t>
            </a:r>
          </a:p>
          <a:p>
            <a:pPr marL="800100" lvl="1" indent="-342900">
              <a:buAutoNum type="alphaLcPeriod"/>
            </a:pPr>
            <a:r>
              <a:rPr lang="en-US" sz="2000" dirty="0" smtClean="0">
                <a:solidFill>
                  <a:schemeClr val="bg1"/>
                </a:solidFill>
              </a:rPr>
              <a:t>As </a:t>
            </a:r>
            <a:r>
              <a:rPr lang="en-US" sz="2000" dirty="0">
                <a:solidFill>
                  <a:schemeClr val="bg1"/>
                </a:solidFill>
              </a:rPr>
              <a:t>the Son of God, Jesus knows the Father and his will and has unique authority to interpret that will (Matt 5:17-48; 7:28-29; </a:t>
            </a:r>
            <a:r>
              <a:rPr lang="en-US" sz="2000" dirty="0" smtClean="0">
                <a:solidFill>
                  <a:schemeClr val="bg1"/>
                </a:solidFill>
              </a:rPr>
              <a:t>11:25-27)</a:t>
            </a:r>
            <a:endParaRPr lang="en-US" sz="20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point of </a:t>
            </a:r>
            <a:r>
              <a:rPr lang="en-US" sz="2000" dirty="0" smtClean="0">
                <a:solidFill>
                  <a:schemeClr val="bg1"/>
                </a:solidFill>
              </a:rPr>
              <a:t>Death</a:t>
            </a:r>
            <a:endParaRPr lang="en-US" sz="2000" dirty="0">
              <a:solidFill>
                <a:schemeClr val="bg1"/>
              </a:solidFill>
            </a:endParaRPr>
          </a:p>
          <a:p>
            <a:pPr marL="1257300" lvl="2" indent="-342900">
              <a:buAutoNum type="arabicPeriod"/>
            </a:pPr>
            <a:r>
              <a:rPr lang="en-US" sz="2000" dirty="0" smtClean="0">
                <a:solidFill>
                  <a:schemeClr val="bg1"/>
                </a:solidFill>
              </a:rPr>
              <a:t>The </a:t>
            </a:r>
            <a:r>
              <a:rPr lang="en-US" sz="2000" dirty="0">
                <a:solidFill>
                  <a:schemeClr val="bg1"/>
                </a:solidFill>
              </a:rPr>
              <a:t>Centurion and the Obedience of the Son (Mark </a:t>
            </a:r>
            <a:r>
              <a:rPr lang="en-US" sz="2000" dirty="0" smtClean="0">
                <a:solidFill>
                  <a:schemeClr val="bg1"/>
                </a:solidFill>
              </a:rPr>
              <a:t>15:39)</a:t>
            </a:r>
          </a:p>
          <a:p>
            <a:pPr marL="1828800" lvl="3" indent="-457200">
              <a:buAutoNum type="alphaLcPeriod"/>
            </a:pPr>
            <a:r>
              <a:rPr lang="en-US" sz="2000" dirty="0" smtClean="0">
                <a:solidFill>
                  <a:schemeClr val="bg1"/>
                </a:solidFill>
              </a:rPr>
              <a:t>The </a:t>
            </a:r>
            <a:r>
              <a:rPr lang="en-US" sz="2000" dirty="0">
                <a:solidFill>
                  <a:schemeClr val="bg1"/>
                </a:solidFill>
              </a:rPr>
              <a:t>centurion’s claim of Jesus as the Son of God is the climax of Mark’s </a:t>
            </a:r>
            <a:r>
              <a:rPr lang="en-US" sz="2000" dirty="0" smtClean="0">
                <a:solidFill>
                  <a:schemeClr val="bg1"/>
                </a:solidFill>
              </a:rPr>
              <a:t>Gospel</a:t>
            </a:r>
          </a:p>
          <a:p>
            <a:pPr marL="1828800" lvl="3" indent="-457200">
              <a:buAutoNum type="alphaLcPeriod"/>
            </a:pPr>
            <a:r>
              <a:rPr lang="en-US" sz="2000" dirty="0" smtClean="0">
                <a:solidFill>
                  <a:schemeClr val="bg1"/>
                </a:solidFill>
              </a:rPr>
              <a:t>It is Christ’s suffering and death that brings the Roman to make this claim</a:t>
            </a:r>
          </a:p>
          <a:p>
            <a:pPr marL="1828800" lvl="3" indent="-457200">
              <a:buAutoNum type="alphaLcPeriod"/>
            </a:pPr>
            <a:r>
              <a:rPr lang="en-US" sz="2000" dirty="0" smtClean="0">
                <a:solidFill>
                  <a:schemeClr val="bg1"/>
                </a:solidFill>
              </a:rPr>
              <a:t>Therefore, Jesus is the Son of God and is so as the one who suffers and dies in obedience to the Father </a:t>
            </a:r>
          </a:p>
          <a:p>
            <a:pPr marL="1714500" lvl="3" indent="-342900">
              <a:buAutoNum type="alphaLcPeriod"/>
            </a:pPr>
            <a:endParaRPr lang="en-US" sz="2000" dirty="0" smtClean="0">
              <a:solidFill>
                <a:schemeClr val="bg1"/>
              </a:solidFill>
            </a:endParaRPr>
          </a:p>
          <a:p>
            <a:pPr lvl="3"/>
            <a:endParaRPr lang="en-US" sz="20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370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4893647"/>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Will of the </a:t>
            </a:r>
            <a:r>
              <a:rPr lang="en-US" sz="2000" dirty="0" smtClean="0">
                <a:solidFill>
                  <a:schemeClr val="bg1"/>
                </a:solidFill>
              </a:rPr>
              <a:t>Father</a:t>
            </a:r>
          </a:p>
          <a:p>
            <a:pPr marL="800100" lvl="1" indent="-342900">
              <a:buAutoNum type="alphaLcPeriod"/>
            </a:pPr>
            <a:r>
              <a:rPr lang="en-US" sz="2000" dirty="0" smtClean="0">
                <a:solidFill>
                  <a:schemeClr val="bg1"/>
                </a:solidFill>
              </a:rPr>
              <a:t>As </a:t>
            </a:r>
            <a:r>
              <a:rPr lang="en-US" sz="2000" dirty="0">
                <a:solidFill>
                  <a:schemeClr val="bg1"/>
                </a:solidFill>
              </a:rPr>
              <a:t>the Son of God, Jesus knows the Father and his will and has unique authority to interpret that will (Matt 5:17-48; 7:28-29; </a:t>
            </a:r>
            <a:r>
              <a:rPr lang="en-US" sz="2000" dirty="0" smtClean="0">
                <a:solidFill>
                  <a:schemeClr val="bg1"/>
                </a:solidFill>
              </a:rPr>
              <a:t>11:25-27)</a:t>
            </a:r>
            <a:endParaRPr lang="en-US" sz="20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point of </a:t>
            </a:r>
            <a:r>
              <a:rPr lang="en-US" sz="2000" dirty="0" smtClean="0">
                <a:solidFill>
                  <a:schemeClr val="bg1"/>
                </a:solidFill>
              </a:rPr>
              <a:t>Death</a:t>
            </a:r>
            <a:endParaRPr lang="en-US" sz="2000" dirty="0">
              <a:solidFill>
                <a:schemeClr val="bg1"/>
              </a:solidFill>
            </a:endParaRPr>
          </a:p>
          <a:p>
            <a:pPr marL="1257300" lvl="2" indent="-342900">
              <a:buAutoNum type="arabicPeriod"/>
            </a:pPr>
            <a:r>
              <a:rPr lang="en-US" sz="2000" dirty="0" smtClean="0">
                <a:solidFill>
                  <a:schemeClr val="bg1"/>
                </a:solidFill>
              </a:rPr>
              <a:t>The </a:t>
            </a:r>
            <a:r>
              <a:rPr lang="en-US" sz="2000" dirty="0">
                <a:solidFill>
                  <a:schemeClr val="bg1"/>
                </a:solidFill>
              </a:rPr>
              <a:t>Centurion and the Obedience of the Son (Mark </a:t>
            </a:r>
            <a:r>
              <a:rPr lang="en-US" sz="2000" dirty="0" smtClean="0">
                <a:solidFill>
                  <a:schemeClr val="bg1"/>
                </a:solidFill>
              </a:rPr>
              <a:t>15:39)</a:t>
            </a:r>
          </a:p>
          <a:p>
            <a:pPr marL="1828800" lvl="3" indent="-457200">
              <a:buAutoNum type="alphaLcPeriod"/>
            </a:pPr>
            <a:r>
              <a:rPr lang="en-US" sz="2000" dirty="0" smtClean="0">
                <a:solidFill>
                  <a:schemeClr val="bg1"/>
                </a:solidFill>
              </a:rPr>
              <a:t>The </a:t>
            </a:r>
            <a:r>
              <a:rPr lang="en-US" sz="2000" dirty="0">
                <a:solidFill>
                  <a:schemeClr val="bg1"/>
                </a:solidFill>
              </a:rPr>
              <a:t>centurion’s claim of Jesus as the Son of God is the climax of Mark’s </a:t>
            </a:r>
            <a:r>
              <a:rPr lang="en-US" sz="2000" dirty="0" smtClean="0">
                <a:solidFill>
                  <a:schemeClr val="bg1"/>
                </a:solidFill>
              </a:rPr>
              <a:t>Gospel</a:t>
            </a:r>
          </a:p>
          <a:p>
            <a:pPr marL="1828800" lvl="3" indent="-457200">
              <a:buAutoNum type="alphaLcPeriod"/>
            </a:pPr>
            <a:r>
              <a:rPr lang="en-US" sz="2000" dirty="0" smtClean="0">
                <a:solidFill>
                  <a:schemeClr val="bg1"/>
                </a:solidFill>
              </a:rPr>
              <a:t>It is Christ’s suffering and death that brings the Roman to make this claim</a:t>
            </a:r>
          </a:p>
          <a:p>
            <a:pPr marL="1828800" lvl="3" indent="-457200">
              <a:buAutoNum type="alphaLcPeriod"/>
            </a:pPr>
            <a:r>
              <a:rPr lang="en-US" sz="2000" dirty="0" smtClean="0">
                <a:solidFill>
                  <a:schemeClr val="bg1"/>
                </a:solidFill>
              </a:rPr>
              <a:t>Therefore, Jesus is the Son of God and is so as the one who suffers and dies in obedience to the Father </a:t>
            </a:r>
          </a:p>
          <a:p>
            <a:pPr marL="1257300" lvl="2" indent="-342900">
              <a:buAutoNum type="arabicPeriod"/>
            </a:pPr>
            <a:r>
              <a:rPr lang="en-US" sz="2000" dirty="0" smtClean="0">
                <a:solidFill>
                  <a:schemeClr val="bg1"/>
                </a:solidFill>
              </a:rPr>
              <a:t>Garden of Gethsemane: Mark 14:32-42</a:t>
            </a:r>
          </a:p>
          <a:p>
            <a:pPr marL="1714500" lvl="3" indent="-342900">
              <a:buAutoNum type="alphaLcPeriod"/>
            </a:pPr>
            <a:endParaRPr lang="en-US" sz="2000" dirty="0" smtClean="0">
              <a:solidFill>
                <a:schemeClr val="bg1"/>
              </a:solidFill>
            </a:endParaRPr>
          </a:p>
          <a:p>
            <a:pPr lvl="3"/>
            <a:endParaRPr lang="en-US" sz="20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6203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5509200"/>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Will of the </a:t>
            </a:r>
            <a:r>
              <a:rPr lang="en-US" sz="2000" dirty="0" smtClean="0">
                <a:solidFill>
                  <a:schemeClr val="bg1"/>
                </a:solidFill>
              </a:rPr>
              <a:t>Father</a:t>
            </a:r>
          </a:p>
          <a:p>
            <a:pPr marL="800100" lvl="1" indent="-342900">
              <a:buAutoNum type="alphaLcPeriod"/>
            </a:pPr>
            <a:r>
              <a:rPr lang="en-US" sz="2000" dirty="0" smtClean="0">
                <a:solidFill>
                  <a:schemeClr val="bg1"/>
                </a:solidFill>
              </a:rPr>
              <a:t>As </a:t>
            </a:r>
            <a:r>
              <a:rPr lang="en-US" sz="2000" dirty="0">
                <a:solidFill>
                  <a:schemeClr val="bg1"/>
                </a:solidFill>
              </a:rPr>
              <a:t>the Son of God, Jesus knows the Father and his will and has unique authority to interpret that will (Matt 5:17-48; 7:28-29; </a:t>
            </a:r>
            <a:r>
              <a:rPr lang="en-US" sz="2000" dirty="0" smtClean="0">
                <a:solidFill>
                  <a:schemeClr val="bg1"/>
                </a:solidFill>
              </a:rPr>
              <a:t>11:25-27)</a:t>
            </a:r>
            <a:endParaRPr lang="en-US" sz="20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point of </a:t>
            </a:r>
            <a:r>
              <a:rPr lang="en-US" sz="2000" dirty="0" smtClean="0">
                <a:solidFill>
                  <a:schemeClr val="bg1"/>
                </a:solidFill>
              </a:rPr>
              <a:t>Death</a:t>
            </a:r>
            <a:endParaRPr lang="en-US" sz="2000" dirty="0">
              <a:solidFill>
                <a:schemeClr val="bg1"/>
              </a:solidFill>
            </a:endParaRPr>
          </a:p>
          <a:p>
            <a:pPr marL="1257300" lvl="2" indent="-342900">
              <a:buAutoNum type="arabicPeriod"/>
            </a:pPr>
            <a:r>
              <a:rPr lang="en-US" sz="2000" dirty="0" smtClean="0">
                <a:solidFill>
                  <a:schemeClr val="bg1"/>
                </a:solidFill>
              </a:rPr>
              <a:t>The </a:t>
            </a:r>
            <a:r>
              <a:rPr lang="en-US" sz="2000" dirty="0">
                <a:solidFill>
                  <a:schemeClr val="bg1"/>
                </a:solidFill>
              </a:rPr>
              <a:t>Centurion and the Obedience of the Son (Mark </a:t>
            </a:r>
            <a:r>
              <a:rPr lang="en-US" sz="2000" dirty="0" smtClean="0">
                <a:solidFill>
                  <a:schemeClr val="bg1"/>
                </a:solidFill>
              </a:rPr>
              <a:t>15:39)</a:t>
            </a:r>
          </a:p>
          <a:p>
            <a:pPr marL="1828800" lvl="3" indent="-457200">
              <a:buAutoNum type="alphaLcPeriod"/>
            </a:pPr>
            <a:r>
              <a:rPr lang="en-US" sz="2000" dirty="0" smtClean="0">
                <a:solidFill>
                  <a:schemeClr val="bg1"/>
                </a:solidFill>
              </a:rPr>
              <a:t>The </a:t>
            </a:r>
            <a:r>
              <a:rPr lang="en-US" sz="2000" dirty="0">
                <a:solidFill>
                  <a:schemeClr val="bg1"/>
                </a:solidFill>
              </a:rPr>
              <a:t>centurion’s claim of Jesus as the Son of God is the climax of Mark’s </a:t>
            </a:r>
            <a:r>
              <a:rPr lang="en-US" sz="2000" dirty="0" smtClean="0">
                <a:solidFill>
                  <a:schemeClr val="bg1"/>
                </a:solidFill>
              </a:rPr>
              <a:t>Gospel</a:t>
            </a:r>
          </a:p>
          <a:p>
            <a:pPr marL="1828800" lvl="3" indent="-457200">
              <a:buAutoNum type="alphaLcPeriod"/>
            </a:pPr>
            <a:r>
              <a:rPr lang="en-US" sz="2000" dirty="0" smtClean="0">
                <a:solidFill>
                  <a:schemeClr val="bg1"/>
                </a:solidFill>
              </a:rPr>
              <a:t>It is Christ’s suffering and death that brings the Roman to make this claim</a:t>
            </a:r>
          </a:p>
          <a:p>
            <a:pPr marL="1828800" lvl="3" indent="-457200">
              <a:buAutoNum type="alphaLcPeriod"/>
            </a:pPr>
            <a:r>
              <a:rPr lang="en-US" sz="2000" dirty="0" smtClean="0">
                <a:solidFill>
                  <a:schemeClr val="bg1"/>
                </a:solidFill>
              </a:rPr>
              <a:t>Therefore, Jesus is the Son of God and is so as the one who suffers and dies in obedience to the Father </a:t>
            </a:r>
          </a:p>
          <a:p>
            <a:pPr marL="1257300" lvl="2" indent="-342900">
              <a:buAutoNum type="arabicPeriod"/>
            </a:pPr>
            <a:r>
              <a:rPr lang="en-US" sz="2000" dirty="0" smtClean="0">
                <a:solidFill>
                  <a:schemeClr val="bg1"/>
                </a:solidFill>
              </a:rPr>
              <a:t>Garden of Gethsemane: Mark 14:32-42</a:t>
            </a:r>
          </a:p>
          <a:p>
            <a:pPr marL="1714500" lvl="3" indent="-342900">
              <a:buAutoNum type="alphaLcPeriod"/>
            </a:pPr>
            <a:r>
              <a:rPr lang="en-US" sz="2000" dirty="0" smtClean="0">
                <a:solidFill>
                  <a:schemeClr val="bg1"/>
                </a:solidFill>
              </a:rPr>
              <a:t>And he said, “Abba, Father, all things are possible for you. Remove this cup from me. Yet not what I will, but what you will.” (Mark 14:36 ESV)</a:t>
            </a:r>
          </a:p>
          <a:p>
            <a:pPr marL="1714500" lvl="3" indent="-342900">
              <a:buAutoNum type="alphaLcPeriod"/>
            </a:pPr>
            <a:endParaRPr lang="en-US" sz="2000" dirty="0" smtClean="0">
              <a:solidFill>
                <a:schemeClr val="bg1"/>
              </a:solidFill>
            </a:endParaRPr>
          </a:p>
          <a:p>
            <a:pPr lvl="3"/>
            <a:endParaRPr lang="en-US" sz="20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1121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5816977"/>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Will of the </a:t>
            </a:r>
            <a:r>
              <a:rPr lang="en-US" sz="2000" dirty="0" smtClean="0">
                <a:solidFill>
                  <a:schemeClr val="bg1"/>
                </a:solidFill>
              </a:rPr>
              <a:t>Father</a:t>
            </a:r>
          </a:p>
          <a:p>
            <a:pPr marL="800100" lvl="1" indent="-342900">
              <a:buAutoNum type="alphaLcPeriod"/>
            </a:pPr>
            <a:r>
              <a:rPr lang="en-US" sz="2000" dirty="0" smtClean="0">
                <a:solidFill>
                  <a:schemeClr val="bg1"/>
                </a:solidFill>
              </a:rPr>
              <a:t>As </a:t>
            </a:r>
            <a:r>
              <a:rPr lang="en-US" sz="2000" dirty="0">
                <a:solidFill>
                  <a:schemeClr val="bg1"/>
                </a:solidFill>
              </a:rPr>
              <a:t>the Son of God, Jesus knows the Father and his will and has unique authority to interpret that will (Matt 5:17-48; 7:28-29; </a:t>
            </a:r>
            <a:r>
              <a:rPr lang="en-US" sz="2000" dirty="0" smtClean="0">
                <a:solidFill>
                  <a:schemeClr val="bg1"/>
                </a:solidFill>
              </a:rPr>
              <a:t>11:25-27)</a:t>
            </a:r>
            <a:endParaRPr lang="en-US" sz="20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point of </a:t>
            </a:r>
            <a:r>
              <a:rPr lang="en-US" sz="2000" dirty="0" smtClean="0">
                <a:solidFill>
                  <a:schemeClr val="bg1"/>
                </a:solidFill>
              </a:rPr>
              <a:t>Death</a:t>
            </a:r>
            <a:endParaRPr lang="en-US" sz="2000" dirty="0">
              <a:solidFill>
                <a:schemeClr val="bg1"/>
              </a:solidFill>
            </a:endParaRPr>
          </a:p>
          <a:p>
            <a:pPr marL="1257300" lvl="2" indent="-342900">
              <a:buAutoNum type="arabicPeriod"/>
            </a:pPr>
            <a:r>
              <a:rPr lang="en-US" sz="2000" dirty="0" smtClean="0">
                <a:solidFill>
                  <a:schemeClr val="bg1"/>
                </a:solidFill>
              </a:rPr>
              <a:t>The </a:t>
            </a:r>
            <a:r>
              <a:rPr lang="en-US" sz="2000" dirty="0">
                <a:solidFill>
                  <a:schemeClr val="bg1"/>
                </a:solidFill>
              </a:rPr>
              <a:t>Centurion and the Obedience of the Son (Mark </a:t>
            </a:r>
            <a:r>
              <a:rPr lang="en-US" sz="2000" dirty="0" smtClean="0">
                <a:solidFill>
                  <a:schemeClr val="bg1"/>
                </a:solidFill>
              </a:rPr>
              <a:t>15:39)</a:t>
            </a:r>
          </a:p>
          <a:p>
            <a:pPr marL="1828800" lvl="3" indent="-457200">
              <a:buAutoNum type="alphaLcPeriod"/>
            </a:pPr>
            <a:r>
              <a:rPr lang="en-US" sz="2000" dirty="0" smtClean="0">
                <a:solidFill>
                  <a:schemeClr val="bg1"/>
                </a:solidFill>
              </a:rPr>
              <a:t>The </a:t>
            </a:r>
            <a:r>
              <a:rPr lang="en-US" sz="2000" dirty="0">
                <a:solidFill>
                  <a:schemeClr val="bg1"/>
                </a:solidFill>
              </a:rPr>
              <a:t>centurion’s claim of Jesus as the Son of God is the climax of Mark’s </a:t>
            </a:r>
            <a:r>
              <a:rPr lang="en-US" sz="2000" dirty="0" smtClean="0">
                <a:solidFill>
                  <a:schemeClr val="bg1"/>
                </a:solidFill>
              </a:rPr>
              <a:t>Gospel</a:t>
            </a:r>
          </a:p>
          <a:p>
            <a:pPr marL="1828800" lvl="3" indent="-457200">
              <a:buAutoNum type="alphaLcPeriod"/>
            </a:pPr>
            <a:r>
              <a:rPr lang="en-US" sz="2000" dirty="0" smtClean="0">
                <a:solidFill>
                  <a:schemeClr val="bg1"/>
                </a:solidFill>
              </a:rPr>
              <a:t>It is Christ’s suffering and death that brings the Roman to make this claim</a:t>
            </a:r>
          </a:p>
          <a:p>
            <a:pPr marL="1828800" lvl="3" indent="-457200">
              <a:buAutoNum type="alphaLcPeriod"/>
            </a:pPr>
            <a:r>
              <a:rPr lang="en-US" sz="2000" dirty="0" smtClean="0">
                <a:solidFill>
                  <a:schemeClr val="bg1"/>
                </a:solidFill>
              </a:rPr>
              <a:t>Therefore, Jesus is the Son of God and is so as the one who suffers and dies in obedience to the Father </a:t>
            </a:r>
          </a:p>
          <a:p>
            <a:pPr marL="1257300" lvl="2" indent="-342900">
              <a:buAutoNum type="arabicPeriod"/>
            </a:pPr>
            <a:r>
              <a:rPr lang="en-US" sz="2000" dirty="0" smtClean="0">
                <a:solidFill>
                  <a:schemeClr val="bg1"/>
                </a:solidFill>
              </a:rPr>
              <a:t>Garden of Gethsemane: Mark 14:32-42</a:t>
            </a:r>
          </a:p>
          <a:p>
            <a:pPr marL="1714500" lvl="3" indent="-342900">
              <a:buAutoNum type="alphaLcPeriod"/>
            </a:pPr>
            <a:r>
              <a:rPr lang="en-US" sz="2000" dirty="0" smtClean="0">
                <a:solidFill>
                  <a:schemeClr val="bg1"/>
                </a:solidFill>
              </a:rPr>
              <a:t>And he said, “Abba, Father, all things are possible for you. Remove this cup from me. Yet not what I will, but what you will.” (Mark 14:36 ESV)</a:t>
            </a:r>
          </a:p>
          <a:p>
            <a:pPr marL="1714500" lvl="3" indent="-342900">
              <a:buAutoNum type="alphaLcPeriod"/>
            </a:pPr>
            <a:r>
              <a:rPr lang="en-US" sz="2000" dirty="0" smtClean="0">
                <a:solidFill>
                  <a:schemeClr val="bg1"/>
                </a:solidFill>
              </a:rPr>
              <a:t>The Son of God obediently submits to suffering and death</a:t>
            </a:r>
          </a:p>
          <a:p>
            <a:pPr marL="1714500" lvl="3" indent="-342900">
              <a:buAutoNum type="alphaLcPeriod"/>
            </a:pPr>
            <a:endParaRPr lang="en-US" sz="2000" dirty="0" smtClean="0">
              <a:solidFill>
                <a:schemeClr val="bg1"/>
              </a:solidFill>
            </a:endParaRPr>
          </a:p>
          <a:p>
            <a:pPr lvl="3"/>
            <a:endParaRPr lang="en-US" sz="20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7063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6124754"/>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Will of the </a:t>
            </a:r>
            <a:r>
              <a:rPr lang="en-US" sz="2000" dirty="0" smtClean="0">
                <a:solidFill>
                  <a:schemeClr val="bg1"/>
                </a:solidFill>
              </a:rPr>
              <a:t>Father</a:t>
            </a:r>
          </a:p>
          <a:p>
            <a:pPr marL="800100" lvl="1" indent="-342900">
              <a:buAutoNum type="alphaLcPeriod"/>
            </a:pPr>
            <a:r>
              <a:rPr lang="en-US" sz="2000" dirty="0" smtClean="0">
                <a:solidFill>
                  <a:schemeClr val="bg1"/>
                </a:solidFill>
              </a:rPr>
              <a:t>As </a:t>
            </a:r>
            <a:r>
              <a:rPr lang="en-US" sz="2000" dirty="0">
                <a:solidFill>
                  <a:schemeClr val="bg1"/>
                </a:solidFill>
              </a:rPr>
              <a:t>the Son of God, Jesus knows the Father and his will and has unique authority to interpret that will (Matt 5:17-48; 7:28-29; </a:t>
            </a:r>
            <a:r>
              <a:rPr lang="en-US" sz="2000" dirty="0" smtClean="0">
                <a:solidFill>
                  <a:schemeClr val="bg1"/>
                </a:solidFill>
              </a:rPr>
              <a:t>11:25-27)</a:t>
            </a:r>
            <a:endParaRPr lang="en-US" sz="20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point of </a:t>
            </a:r>
            <a:r>
              <a:rPr lang="en-US" sz="2000" dirty="0" smtClean="0">
                <a:solidFill>
                  <a:schemeClr val="bg1"/>
                </a:solidFill>
              </a:rPr>
              <a:t>Death</a:t>
            </a:r>
            <a:endParaRPr lang="en-US" sz="2000" dirty="0">
              <a:solidFill>
                <a:schemeClr val="bg1"/>
              </a:solidFill>
            </a:endParaRPr>
          </a:p>
          <a:p>
            <a:pPr marL="1257300" lvl="2" indent="-342900">
              <a:buAutoNum type="arabicPeriod"/>
            </a:pPr>
            <a:r>
              <a:rPr lang="en-US" sz="2000" dirty="0" smtClean="0">
                <a:solidFill>
                  <a:schemeClr val="bg1"/>
                </a:solidFill>
              </a:rPr>
              <a:t>The </a:t>
            </a:r>
            <a:r>
              <a:rPr lang="en-US" sz="2000" dirty="0">
                <a:solidFill>
                  <a:schemeClr val="bg1"/>
                </a:solidFill>
              </a:rPr>
              <a:t>Centurion and the Obedience of the Son (Mark </a:t>
            </a:r>
            <a:r>
              <a:rPr lang="en-US" sz="2000" dirty="0" smtClean="0">
                <a:solidFill>
                  <a:schemeClr val="bg1"/>
                </a:solidFill>
              </a:rPr>
              <a:t>15:39)</a:t>
            </a:r>
          </a:p>
          <a:p>
            <a:pPr marL="1828800" lvl="3" indent="-457200">
              <a:buAutoNum type="alphaLcPeriod"/>
            </a:pPr>
            <a:r>
              <a:rPr lang="en-US" sz="2000" dirty="0" smtClean="0">
                <a:solidFill>
                  <a:schemeClr val="bg1"/>
                </a:solidFill>
              </a:rPr>
              <a:t>The </a:t>
            </a:r>
            <a:r>
              <a:rPr lang="en-US" sz="2000" dirty="0">
                <a:solidFill>
                  <a:schemeClr val="bg1"/>
                </a:solidFill>
              </a:rPr>
              <a:t>centurion’s claim of Jesus as the Son of God is the climax of Mark’s </a:t>
            </a:r>
            <a:r>
              <a:rPr lang="en-US" sz="2000" dirty="0" smtClean="0">
                <a:solidFill>
                  <a:schemeClr val="bg1"/>
                </a:solidFill>
              </a:rPr>
              <a:t>Gospel</a:t>
            </a:r>
          </a:p>
          <a:p>
            <a:pPr marL="1828800" lvl="3" indent="-457200">
              <a:buAutoNum type="alphaLcPeriod"/>
            </a:pPr>
            <a:r>
              <a:rPr lang="en-US" sz="2000" dirty="0" smtClean="0">
                <a:solidFill>
                  <a:schemeClr val="bg1"/>
                </a:solidFill>
              </a:rPr>
              <a:t>It is Christ’s suffering and death that brings the Roman to make this claim</a:t>
            </a:r>
          </a:p>
          <a:p>
            <a:pPr marL="1828800" lvl="3" indent="-457200">
              <a:buAutoNum type="alphaLcPeriod"/>
            </a:pPr>
            <a:r>
              <a:rPr lang="en-US" sz="2000" dirty="0" smtClean="0">
                <a:solidFill>
                  <a:schemeClr val="bg1"/>
                </a:solidFill>
              </a:rPr>
              <a:t>Therefore, Jesus is the Son of God and is so as the one who suffers and dies in obedience to the Father </a:t>
            </a:r>
          </a:p>
          <a:p>
            <a:pPr marL="1257300" lvl="2" indent="-342900">
              <a:buAutoNum type="arabicPeriod"/>
            </a:pPr>
            <a:r>
              <a:rPr lang="en-US" sz="2000" dirty="0" smtClean="0">
                <a:solidFill>
                  <a:schemeClr val="bg1"/>
                </a:solidFill>
              </a:rPr>
              <a:t>Garden of Gethsemane: Mark 14:32-42</a:t>
            </a:r>
          </a:p>
          <a:p>
            <a:pPr marL="1714500" lvl="3" indent="-342900">
              <a:buAutoNum type="alphaLcPeriod"/>
            </a:pPr>
            <a:r>
              <a:rPr lang="en-US" sz="2000" dirty="0" smtClean="0">
                <a:solidFill>
                  <a:schemeClr val="bg1"/>
                </a:solidFill>
              </a:rPr>
              <a:t>And he said, “Abba, Father, all things are possible for you. Remove this cup from me. Yet not what I will, but what you will.” (Mark 14:36 ESV)</a:t>
            </a:r>
          </a:p>
          <a:p>
            <a:pPr marL="1714500" lvl="3" indent="-342900">
              <a:buAutoNum type="alphaLcPeriod"/>
            </a:pPr>
            <a:r>
              <a:rPr lang="en-US" sz="2000" dirty="0" smtClean="0">
                <a:solidFill>
                  <a:schemeClr val="bg1"/>
                </a:solidFill>
              </a:rPr>
              <a:t>The Son of God obediently submits to suffering and death</a:t>
            </a:r>
          </a:p>
          <a:p>
            <a:pPr marL="1714500" lvl="3" indent="-342900">
              <a:buAutoNum type="alphaLcPeriod"/>
            </a:pPr>
            <a:r>
              <a:rPr lang="en-US" sz="2000" dirty="0" smtClean="0">
                <a:solidFill>
                  <a:schemeClr val="bg1"/>
                </a:solidFill>
              </a:rPr>
              <a:t>As the Son of God Jesus submits to the Father’s will for him to cup of suffering</a:t>
            </a:r>
          </a:p>
          <a:p>
            <a:pPr marL="1714500" lvl="3" indent="-342900">
              <a:buAutoNum type="alphaLcPeriod"/>
            </a:pPr>
            <a:endParaRPr lang="en-US" sz="2000" dirty="0" smtClean="0">
              <a:solidFill>
                <a:schemeClr val="bg1"/>
              </a:solidFill>
            </a:endParaRPr>
          </a:p>
          <a:p>
            <a:pPr lvl="3"/>
            <a:endParaRPr lang="en-US" sz="20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0512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3046988"/>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Will of the </a:t>
            </a:r>
            <a:r>
              <a:rPr lang="en-US" sz="2000" dirty="0" smtClean="0">
                <a:solidFill>
                  <a:schemeClr val="bg1"/>
                </a:solidFill>
              </a:rPr>
              <a:t>Father</a:t>
            </a:r>
          </a:p>
          <a:p>
            <a:pPr marL="800100" lvl="1" indent="-342900">
              <a:buAutoNum type="alphaLcPeriod"/>
            </a:pPr>
            <a:r>
              <a:rPr lang="en-US" sz="2000" dirty="0" smtClean="0">
                <a:solidFill>
                  <a:schemeClr val="bg1"/>
                </a:solidFill>
              </a:rPr>
              <a:t>As </a:t>
            </a:r>
            <a:r>
              <a:rPr lang="en-US" sz="2000" dirty="0">
                <a:solidFill>
                  <a:schemeClr val="bg1"/>
                </a:solidFill>
              </a:rPr>
              <a:t>the Son of God, Jesus knows the Father and his will and has unique authority to interpret that will (Matt 5:17-48; 7:28-29; </a:t>
            </a:r>
            <a:r>
              <a:rPr lang="en-US" sz="2000" dirty="0" smtClean="0">
                <a:solidFill>
                  <a:schemeClr val="bg1"/>
                </a:solidFill>
              </a:rPr>
              <a:t>11:25-27)</a:t>
            </a:r>
            <a:endParaRPr lang="en-US" sz="2000" dirty="0">
              <a:solidFill>
                <a:schemeClr val="bg1"/>
              </a:solidFill>
            </a:endParaRPr>
          </a:p>
          <a:p>
            <a:pPr marL="800100" lvl="1" indent="-342900">
              <a:buAutoNum type="alphaLcPeriod"/>
            </a:pPr>
            <a:r>
              <a:rPr lang="en-US" sz="2000" dirty="0" smtClean="0">
                <a:solidFill>
                  <a:schemeClr val="bg1"/>
                </a:solidFill>
              </a:rPr>
              <a:t>The </a:t>
            </a:r>
            <a:r>
              <a:rPr lang="en-US" sz="2000" dirty="0">
                <a:solidFill>
                  <a:schemeClr val="bg1"/>
                </a:solidFill>
              </a:rPr>
              <a:t>Son of God’s obedience to the point of </a:t>
            </a:r>
            <a:r>
              <a:rPr lang="en-US" sz="2000" dirty="0" smtClean="0">
                <a:solidFill>
                  <a:schemeClr val="bg1"/>
                </a:solidFill>
              </a:rPr>
              <a:t>Death</a:t>
            </a:r>
            <a:endParaRPr lang="en-US" sz="2000" dirty="0">
              <a:solidFill>
                <a:schemeClr val="bg1"/>
              </a:solidFill>
            </a:endParaRPr>
          </a:p>
          <a:p>
            <a:pPr marL="800100" lvl="1" indent="-342900">
              <a:buAutoNum type="alphaLcPeriod"/>
            </a:pPr>
            <a:r>
              <a:rPr lang="en-US" sz="2000" dirty="0" smtClean="0">
                <a:solidFill>
                  <a:schemeClr val="bg1"/>
                </a:solidFill>
              </a:rPr>
              <a:t>Conclusion: The Son of God is the Suffering Servant</a:t>
            </a:r>
          </a:p>
          <a:p>
            <a:pPr lvl="3"/>
            <a:endParaRPr lang="en-US" sz="20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028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1569660"/>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endParaRPr lang="en-US" sz="3600" dirty="0">
              <a:solidFill>
                <a:schemeClr val="bg1"/>
              </a:solidFill>
            </a:endParaRPr>
          </a:p>
          <a:p>
            <a:pPr marL="800100" lvl="1" indent="-342900">
              <a:buAutoNum type="alphaLcPeriod"/>
            </a:pPr>
            <a:r>
              <a:rPr lang="en-US" sz="2400" dirty="0" smtClean="0">
                <a:solidFill>
                  <a:schemeClr val="bg1"/>
                </a:solidFill>
              </a:rPr>
              <a:t>The </a:t>
            </a:r>
            <a:r>
              <a:rPr lang="en-US" sz="2400" dirty="0">
                <a:solidFill>
                  <a:schemeClr val="bg1"/>
                </a:solidFill>
              </a:rPr>
              <a:t>Son of God title tells us three important things about Jesus: </a:t>
            </a:r>
          </a:p>
          <a:p>
            <a:pPr marL="1257300" lvl="2" indent="-342900">
              <a:buAutoNum type="arabicPeriod"/>
            </a:pPr>
            <a:r>
              <a:rPr lang="en-US" sz="2400" dirty="0" smtClean="0">
                <a:solidFill>
                  <a:schemeClr val="bg1"/>
                </a:solidFill>
              </a:rPr>
              <a:t>Jesus </a:t>
            </a:r>
            <a:r>
              <a:rPr lang="en-US" sz="2400" dirty="0">
                <a:solidFill>
                  <a:schemeClr val="bg1"/>
                </a:solidFill>
              </a:rPr>
              <a:t>has personal intimacy with the </a:t>
            </a:r>
            <a:r>
              <a:rPr lang="en-US" sz="2400" dirty="0" smtClean="0">
                <a:solidFill>
                  <a:schemeClr val="bg1"/>
                </a:solidFill>
              </a:rPr>
              <a:t>father</a:t>
            </a:r>
          </a:p>
          <a:p>
            <a:pPr marL="1257300" lvl="2" indent="-342900">
              <a:buAutoNum type="arabicPeriod"/>
            </a:pPr>
            <a:r>
              <a:rPr lang="en-US" sz="2400" dirty="0" smtClean="0">
                <a:solidFill>
                  <a:schemeClr val="bg1"/>
                </a:solidFill>
              </a:rPr>
              <a:t>Jesus </a:t>
            </a:r>
            <a:r>
              <a:rPr lang="en-US" sz="2400" dirty="0">
                <a:solidFill>
                  <a:schemeClr val="bg1"/>
                </a:solidFill>
              </a:rPr>
              <a:t>is the Son of God primarily through his obedience to his Father’s </a:t>
            </a:r>
            <a:r>
              <a:rPr lang="en-US" sz="2400" dirty="0" smtClean="0">
                <a:solidFill>
                  <a:schemeClr val="bg1"/>
                </a:solidFill>
              </a:rPr>
              <a:t>will</a:t>
            </a:r>
            <a:endParaRPr lang="en-US" sz="40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225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1569660"/>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4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9552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2277547"/>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200" dirty="0" smtClean="0">
                <a:solidFill>
                  <a:schemeClr val="bg1"/>
                </a:solidFill>
              </a:rPr>
              <a:t>Jesus</a:t>
            </a:r>
            <a:r>
              <a:rPr lang="en-US" sz="2200" dirty="0">
                <a:solidFill>
                  <a:schemeClr val="bg1"/>
                </a:solidFill>
              </a:rPr>
              <a:t>’ </a:t>
            </a:r>
            <a:r>
              <a:rPr lang="en-US" sz="2200" dirty="0" err="1">
                <a:solidFill>
                  <a:schemeClr val="bg1"/>
                </a:solidFill>
              </a:rPr>
              <a:t>Sonship</a:t>
            </a:r>
            <a:r>
              <a:rPr lang="en-US" sz="2200" dirty="0">
                <a:solidFill>
                  <a:schemeClr val="bg1"/>
                </a:solidFill>
              </a:rPr>
              <a:t> is unique to </a:t>
            </a:r>
            <a:r>
              <a:rPr lang="en-US" sz="2200" dirty="0" smtClean="0">
                <a:solidFill>
                  <a:schemeClr val="bg1"/>
                </a:solidFill>
              </a:rPr>
              <a:t>him—Divinity</a:t>
            </a:r>
          </a:p>
          <a:p>
            <a:pPr marL="342900" indent="-342900">
              <a:buFontTx/>
              <a:buAutoNum type="arabicPeriod"/>
            </a:pPr>
            <a:endParaRPr lang="en-US" sz="24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790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2585323"/>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200" dirty="0" smtClean="0">
                <a:solidFill>
                  <a:schemeClr val="bg1"/>
                </a:solidFill>
              </a:rPr>
              <a:t>Jesus</a:t>
            </a:r>
            <a:r>
              <a:rPr lang="en-US" sz="2200" dirty="0">
                <a:solidFill>
                  <a:schemeClr val="bg1"/>
                </a:solidFill>
              </a:rPr>
              <a:t>’ </a:t>
            </a:r>
            <a:r>
              <a:rPr lang="en-US" sz="2200" dirty="0" err="1">
                <a:solidFill>
                  <a:schemeClr val="bg1"/>
                </a:solidFill>
              </a:rPr>
              <a:t>Sonship</a:t>
            </a:r>
            <a:r>
              <a:rPr lang="en-US" sz="2200" dirty="0">
                <a:solidFill>
                  <a:schemeClr val="bg1"/>
                </a:solidFill>
              </a:rPr>
              <a:t> is unique to </a:t>
            </a:r>
            <a:r>
              <a:rPr lang="en-US" sz="2200" dirty="0" smtClean="0">
                <a:solidFill>
                  <a:schemeClr val="bg1"/>
                </a:solidFill>
              </a:rPr>
              <a:t>him—Divinity</a:t>
            </a:r>
          </a:p>
          <a:p>
            <a:pPr marL="1257300" lvl="2" indent="-342900">
              <a:buAutoNum type="arabicPeriod"/>
            </a:pPr>
            <a:r>
              <a:rPr lang="en-US" sz="2000" dirty="0" smtClean="0">
                <a:solidFill>
                  <a:schemeClr val="bg1"/>
                </a:solidFill>
              </a:rPr>
              <a:t>Jesus </a:t>
            </a:r>
            <a:r>
              <a:rPr lang="en-US" sz="2000" dirty="0">
                <a:solidFill>
                  <a:schemeClr val="bg1"/>
                </a:solidFill>
              </a:rPr>
              <a:t>is the ONLY Son of God: John 1:14; 3:16, 18; 1 John </a:t>
            </a:r>
            <a:r>
              <a:rPr lang="en-US" sz="2000" dirty="0" smtClean="0">
                <a:solidFill>
                  <a:schemeClr val="bg1"/>
                </a:solidFill>
              </a:rPr>
              <a:t>4:9</a:t>
            </a:r>
          </a:p>
          <a:p>
            <a:pPr marL="342900" indent="-342900">
              <a:buFontTx/>
              <a:buAutoNum type="arabicPeriod"/>
            </a:pPr>
            <a:endParaRPr lang="en-US" sz="24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6092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3816429"/>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200" dirty="0" smtClean="0">
                <a:solidFill>
                  <a:schemeClr val="bg1"/>
                </a:solidFill>
              </a:rPr>
              <a:t>Jesus</a:t>
            </a:r>
            <a:r>
              <a:rPr lang="en-US" sz="2200" dirty="0">
                <a:solidFill>
                  <a:schemeClr val="bg1"/>
                </a:solidFill>
              </a:rPr>
              <a:t>’ </a:t>
            </a:r>
            <a:r>
              <a:rPr lang="en-US" sz="2200" dirty="0" err="1">
                <a:solidFill>
                  <a:schemeClr val="bg1"/>
                </a:solidFill>
              </a:rPr>
              <a:t>Sonship</a:t>
            </a:r>
            <a:r>
              <a:rPr lang="en-US" sz="2200" dirty="0">
                <a:solidFill>
                  <a:schemeClr val="bg1"/>
                </a:solidFill>
              </a:rPr>
              <a:t> is unique to </a:t>
            </a:r>
            <a:r>
              <a:rPr lang="en-US" sz="2200" dirty="0" smtClean="0">
                <a:solidFill>
                  <a:schemeClr val="bg1"/>
                </a:solidFill>
              </a:rPr>
              <a:t>him—Divinity</a:t>
            </a:r>
          </a:p>
          <a:p>
            <a:pPr marL="1257300" lvl="2" indent="-342900">
              <a:buAutoNum type="arabicPeriod"/>
            </a:pPr>
            <a:r>
              <a:rPr lang="en-US" sz="2000" dirty="0" smtClean="0">
                <a:solidFill>
                  <a:schemeClr val="bg1"/>
                </a:solidFill>
              </a:rPr>
              <a:t>Jesus </a:t>
            </a:r>
            <a:r>
              <a:rPr lang="en-US" sz="2000" dirty="0">
                <a:solidFill>
                  <a:schemeClr val="bg1"/>
                </a:solidFill>
              </a:rPr>
              <a:t>is the ONLY Son of God: John 1:14; 3:16, 18; 1 John </a:t>
            </a:r>
            <a:r>
              <a:rPr lang="en-US" sz="2000" dirty="0" smtClean="0">
                <a:solidFill>
                  <a:schemeClr val="bg1"/>
                </a:solidFill>
              </a:rPr>
              <a:t>4:9</a:t>
            </a:r>
          </a:p>
          <a:p>
            <a:pPr marL="1714500" lvl="3" indent="-342900">
              <a:buAutoNum type="alphaLcPeriod"/>
            </a:pPr>
            <a:r>
              <a:rPr lang="en-US" sz="2000" dirty="0" smtClean="0">
                <a:solidFill>
                  <a:schemeClr val="bg1"/>
                </a:solidFill>
              </a:rPr>
              <a:t>And </a:t>
            </a:r>
            <a:r>
              <a:rPr lang="en-US" sz="2000" dirty="0">
                <a:solidFill>
                  <a:schemeClr val="bg1"/>
                </a:solidFill>
              </a:rPr>
              <a:t>the Word became flesh and dwelt among us, and we have seen his glory, glory as of the only Son from the Father, full of grace and truth. (John 1:14 </a:t>
            </a:r>
            <a:r>
              <a:rPr lang="en-US" sz="2000" dirty="0" smtClean="0">
                <a:solidFill>
                  <a:schemeClr val="bg1"/>
                </a:solidFill>
              </a:rPr>
              <a:t>ESV)</a:t>
            </a:r>
          </a:p>
          <a:p>
            <a:pPr marL="1714500" lvl="3" indent="-342900">
              <a:buAutoNum type="alphaLcPeriod"/>
            </a:pPr>
            <a:r>
              <a:rPr lang="en-US" sz="2000" dirty="0" smtClean="0">
                <a:solidFill>
                  <a:schemeClr val="bg1"/>
                </a:solidFill>
              </a:rPr>
              <a:t>In </a:t>
            </a:r>
            <a:r>
              <a:rPr lang="en-US" sz="2000" dirty="0">
                <a:solidFill>
                  <a:schemeClr val="bg1"/>
                </a:solidFill>
              </a:rPr>
              <a:t>this the love of God was made manifest among us, that God sent his only Son into the world, so that we might live through him. (1 John 4:9 </a:t>
            </a:r>
            <a:r>
              <a:rPr lang="en-US" sz="2000" dirty="0" smtClean="0">
                <a:solidFill>
                  <a:schemeClr val="bg1"/>
                </a:solidFill>
              </a:rPr>
              <a:t>ESV)</a:t>
            </a:r>
          </a:p>
          <a:p>
            <a:pPr marL="342900" indent="-342900">
              <a:buFontTx/>
              <a:buAutoNum type="arabicPeriod"/>
            </a:pPr>
            <a:endParaRPr lang="en-US" sz="24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9138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4093428"/>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200" dirty="0" smtClean="0">
                <a:solidFill>
                  <a:schemeClr val="bg1"/>
                </a:solidFill>
              </a:rPr>
              <a:t>Jesus</a:t>
            </a:r>
            <a:r>
              <a:rPr lang="en-US" sz="2200" dirty="0">
                <a:solidFill>
                  <a:schemeClr val="bg1"/>
                </a:solidFill>
              </a:rPr>
              <a:t>’ </a:t>
            </a:r>
            <a:r>
              <a:rPr lang="en-US" sz="2200" dirty="0" err="1">
                <a:solidFill>
                  <a:schemeClr val="bg1"/>
                </a:solidFill>
              </a:rPr>
              <a:t>Sonship</a:t>
            </a:r>
            <a:r>
              <a:rPr lang="en-US" sz="2200" dirty="0">
                <a:solidFill>
                  <a:schemeClr val="bg1"/>
                </a:solidFill>
              </a:rPr>
              <a:t> is unique to </a:t>
            </a:r>
            <a:r>
              <a:rPr lang="en-US" sz="2200" dirty="0" smtClean="0">
                <a:solidFill>
                  <a:schemeClr val="bg1"/>
                </a:solidFill>
              </a:rPr>
              <a:t>him—Divinity</a:t>
            </a:r>
          </a:p>
          <a:p>
            <a:pPr marL="1257300" lvl="2" indent="-342900">
              <a:buAutoNum type="arabicPeriod"/>
            </a:pPr>
            <a:r>
              <a:rPr lang="en-US" sz="2000" dirty="0" smtClean="0">
                <a:solidFill>
                  <a:schemeClr val="bg1"/>
                </a:solidFill>
              </a:rPr>
              <a:t>Jesus </a:t>
            </a:r>
            <a:r>
              <a:rPr lang="en-US" sz="2000" dirty="0">
                <a:solidFill>
                  <a:schemeClr val="bg1"/>
                </a:solidFill>
              </a:rPr>
              <a:t>is the ONLY Son of God: John 1:14; 3:16, 18; 1 John </a:t>
            </a:r>
            <a:r>
              <a:rPr lang="en-US" sz="2000" dirty="0" smtClean="0">
                <a:solidFill>
                  <a:schemeClr val="bg1"/>
                </a:solidFill>
              </a:rPr>
              <a:t>4:9</a:t>
            </a:r>
          </a:p>
          <a:p>
            <a:pPr marL="1714500" lvl="3" indent="-342900">
              <a:buAutoNum type="alphaLcPeriod"/>
            </a:pPr>
            <a:r>
              <a:rPr lang="en-US" sz="2000" dirty="0" smtClean="0">
                <a:solidFill>
                  <a:schemeClr val="bg1"/>
                </a:solidFill>
              </a:rPr>
              <a:t>And </a:t>
            </a:r>
            <a:r>
              <a:rPr lang="en-US" sz="2000" dirty="0">
                <a:solidFill>
                  <a:schemeClr val="bg1"/>
                </a:solidFill>
              </a:rPr>
              <a:t>the Word became flesh and dwelt among us, and we have seen his glory, glory as of the only Son from the Father, full of grace and truth. (John 1:14 </a:t>
            </a:r>
            <a:r>
              <a:rPr lang="en-US" sz="2000" dirty="0" smtClean="0">
                <a:solidFill>
                  <a:schemeClr val="bg1"/>
                </a:solidFill>
              </a:rPr>
              <a:t>ESV)</a:t>
            </a:r>
          </a:p>
          <a:p>
            <a:pPr marL="1714500" lvl="3" indent="-342900">
              <a:buAutoNum type="alphaLcPeriod"/>
            </a:pPr>
            <a:r>
              <a:rPr lang="en-US" sz="2000" dirty="0" smtClean="0">
                <a:solidFill>
                  <a:schemeClr val="bg1"/>
                </a:solidFill>
              </a:rPr>
              <a:t>In </a:t>
            </a:r>
            <a:r>
              <a:rPr lang="en-US" sz="2000" dirty="0">
                <a:solidFill>
                  <a:schemeClr val="bg1"/>
                </a:solidFill>
              </a:rPr>
              <a:t>this the love of God was made manifest among us, that God sent his only Son into the world, so that we might live through him. (1 John 4:9 </a:t>
            </a:r>
            <a:r>
              <a:rPr lang="en-US" sz="2000" dirty="0" smtClean="0">
                <a:solidFill>
                  <a:schemeClr val="bg1"/>
                </a:solidFill>
              </a:rPr>
              <a:t>ESV)</a:t>
            </a:r>
          </a:p>
          <a:p>
            <a:pPr marL="1257300" lvl="2" indent="-342900">
              <a:buAutoNum type="arabicPeriod"/>
            </a:pPr>
            <a:r>
              <a:rPr lang="en-US" sz="2000" dirty="0" smtClean="0">
                <a:solidFill>
                  <a:schemeClr val="bg1"/>
                </a:solidFill>
              </a:rPr>
              <a:t>Our </a:t>
            </a:r>
            <a:r>
              <a:rPr lang="en-US" sz="2000" dirty="0">
                <a:solidFill>
                  <a:schemeClr val="bg1"/>
                </a:solidFill>
              </a:rPr>
              <a:t>experience of </a:t>
            </a:r>
            <a:r>
              <a:rPr lang="en-US" sz="2000" dirty="0" err="1">
                <a:solidFill>
                  <a:schemeClr val="bg1"/>
                </a:solidFill>
              </a:rPr>
              <a:t>sonship</a:t>
            </a:r>
            <a:r>
              <a:rPr lang="en-US" sz="2000" dirty="0">
                <a:solidFill>
                  <a:schemeClr val="bg1"/>
                </a:solidFill>
              </a:rPr>
              <a:t> must come through the Son of God and distinct given our finite nature</a:t>
            </a:r>
          </a:p>
          <a:p>
            <a:pPr marL="342900" indent="-342900">
              <a:buFontTx/>
              <a:buAutoNum type="arabicPeriod"/>
            </a:pPr>
            <a:endParaRPr lang="en-US" sz="24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5157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2585323"/>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200" dirty="0" smtClean="0">
                <a:solidFill>
                  <a:schemeClr val="bg1"/>
                </a:solidFill>
              </a:rPr>
              <a:t>Jesus</a:t>
            </a:r>
            <a:r>
              <a:rPr lang="en-US" sz="2200" dirty="0">
                <a:solidFill>
                  <a:schemeClr val="bg1"/>
                </a:solidFill>
              </a:rPr>
              <a:t>’ </a:t>
            </a:r>
            <a:r>
              <a:rPr lang="en-US" sz="2200" dirty="0" err="1">
                <a:solidFill>
                  <a:schemeClr val="bg1"/>
                </a:solidFill>
              </a:rPr>
              <a:t>Sonship</a:t>
            </a:r>
            <a:r>
              <a:rPr lang="en-US" sz="2200" dirty="0">
                <a:solidFill>
                  <a:schemeClr val="bg1"/>
                </a:solidFill>
              </a:rPr>
              <a:t> is unique to </a:t>
            </a:r>
            <a:r>
              <a:rPr lang="en-US" sz="2200" dirty="0" smtClean="0">
                <a:solidFill>
                  <a:schemeClr val="bg1"/>
                </a:solidFill>
              </a:rPr>
              <a:t>him—Divinity</a:t>
            </a:r>
          </a:p>
          <a:p>
            <a:pPr marL="800100" lvl="1" indent="-342900">
              <a:buAutoNum type="alphaLcPeriod"/>
            </a:pPr>
            <a:r>
              <a:rPr lang="en-US" sz="2200" dirty="0" smtClean="0">
                <a:solidFill>
                  <a:schemeClr val="bg1"/>
                </a:solidFill>
              </a:rPr>
              <a:t>As </a:t>
            </a:r>
            <a:r>
              <a:rPr lang="en-US" sz="2200" dirty="0">
                <a:solidFill>
                  <a:schemeClr val="bg1"/>
                </a:solidFill>
              </a:rPr>
              <a:t>the Son of God, Jesus is the pre-existent one: </a:t>
            </a:r>
            <a:endParaRPr lang="en-US" sz="2200" dirty="0" smtClean="0">
              <a:solidFill>
                <a:schemeClr val="bg1"/>
              </a:solidFill>
            </a:endParaRPr>
          </a:p>
          <a:p>
            <a:pPr marL="800100" lvl="1" indent="-342900">
              <a:buAutoNum type="alphaLcPeriod"/>
            </a:pPr>
            <a:endParaRPr lang="en-US" sz="2200" dirty="0" smtClean="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2191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2893100"/>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200" dirty="0" smtClean="0">
                <a:solidFill>
                  <a:schemeClr val="bg1"/>
                </a:solidFill>
              </a:rPr>
              <a:t>Jesus</a:t>
            </a:r>
            <a:r>
              <a:rPr lang="en-US" sz="2200" dirty="0">
                <a:solidFill>
                  <a:schemeClr val="bg1"/>
                </a:solidFill>
              </a:rPr>
              <a:t>’ </a:t>
            </a:r>
            <a:r>
              <a:rPr lang="en-US" sz="2200" dirty="0" err="1">
                <a:solidFill>
                  <a:schemeClr val="bg1"/>
                </a:solidFill>
              </a:rPr>
              <a:t>Sonship</a:t>
            </a:r>
            <a:r>
              <a:rPr lang="en-US" sz="2200" dirty="0">
                <a:solidFill>
                  <a:schemeClr val="bg1"/>
                </a:solidFill>
              </a:rPr>
              <a:t> is unique to </a:t>
            </a:r>
            <a:r>
              <a:rPr lang="en-US" sz="2200" dirty="0" smtClean="0">
                <a:solidFill>
                  <a:schemeClr val="bg1"/>
                </a:solidFill>
              </a:rPr>
              <a:t>him—Divinity</a:t>
            </a:r>
          </a:p>
          <a:p>
            <a:pPr marL="800100" lvl="1" indent="-342900">
              <a:buAutoNum type="alphaLcPeriod"/>
            </a:pPr>
            <a:r>
              <a:rPr lang="en-US" sz="2200" dirty="0" smtClean="0">
                <a:solidFill>
                  <a:schemeClr val="bg1"/>
                </a:solidFill>
              </a:rPr>
              <a:t>As </a:t>
            </a:r>
            <a:r>
              <a:rPr lang="en-US" sz="2200" dirty="0">
                <a:solidFill>
                  <a:schemeClr val="bg1"/>
                </a:solidFill>
              </a:rPr>
              <a:t>the Son of God, Jesus is the pre-existent one: </a:t>
            </a:r>
            <a:endParaRPr lang="en-US" sz="2200" dirty="0" smtClean="0">
              <a:solidFill>
                <a:schemeClr val="bg1"/>
              </a:solidFill>
            </a:endParaRPr>
          </a:p>
          <a:p>
            <a:pPr marL="1371600" lvl="2" indent="-457200">
              <a:buAutoNum type="arabicPeriod"/>
            </a:pPr>
            <a:r>
              <a:rPr lang="en-US" sz="2000" dirty="0" smtClean="0">
                <a:solidFill>
                  <a:schemeClr val="bg1"/>
                </a:solidFill>
              </a:rPr>
              <a:t>The </a:t>
            </a:r>
            <a:r>
              <a:rPr lang="en-US" sz="2000" dirty="0">
                <a:solidFill>
                  <a:schemeClr val="bg1"/>
                </a:solidFill>
              </a:rPr>
              <a:t>Word of God—the who brings about creation—is also the Son (John </a:t>
            </a:r>
            <a:r>
              <a:rPr lang="en-US" sz="2000" dirty="0" smtClean="0">
                <a:solidFill>
                  <a:schemeClr val="bg1"/>
                </a:solidFill>
              </a:rPr>
              <a:t>1:1-18)</a:t>
            </a:r>
          </a:p>
          <a:p>
            <a:pPr marL="800100" lvl="1" indent="-342900">
              <a:buAutoNum type="alphaLcPeriod"/>
            </a:pPr>
            <a:endParaRPr lang="en-US" sz="2200" dirty="0" smtClean="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2679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4093428"/>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200" dirty="0" smtClean="0">
                <a:solidFill>
                  <a:schemeClr val="bg1"/>
                </a:solidFill>
              </a:rPr>
              <a:t>Jesus</a:t>
            </a:r>
            <a:r>
              <a:rPr lang="en-US" sz="2200" dirty="0">
                <a:solidFill>
                  <a:schemeClr val="bg1"/>
                </a:solidFill>
              </a:rPr>
              <a:t>’ </a:t>
            </a:r>
            <a:r>
              <a:rPr lang="en-US" sz="2200" dirty="0" err="1">
                <a:solidFill>
                  <a:schemeClr val="bg1"/>
                </a:solidFill>
              </a:rPr>
              <a:t>Sonship</a:t>
            </a:r>
            <a:r>
              <a:rPr lang="en-US" sz="2200" dirty="0">
                <a:solidFill>
                  <a:schemeClr val="bg1"/>
                </a:solidFill>
              </a:rPr>
              <a:t> is unique to </a:t>
            </a:r>
            <a:r>
              <a:rPr lang="en-US" sz="2200" dirty="0" smtClean="0">
                <a:solidFill>
                  <a:schemeClr val="bg1"/>
                </a:solidFill>
              </a:rPr>
              <a:t>him—Divinity</a:t>
            </a:r>
          </a:p>
          <a:p>
            <a:pPr marL="800100" lvl="1" indent="-342900">
              <a:buAutoNum type="alphaLcPeriod"/>
            </a:pPr>
            <a:r>
              <a:rPr lang="en-US" sz="2200" dirty="0" smtClean="0">
                <a:solidFill>
                  <a:schemeClr val="bg1"/>
                </a:solidFill>
              </a:rPr>
              <a:t>As </a:t>
            </a:r>
            <a:r>
              <a:rPr lang="en-US" sz="2200" dirty="0">
                <a:solidFill>
                  <a:schemeClr val="bg1"/>
                </a:solidFill>
              </a:rPr>
              <a:t>the Son of God, Jesus is the pre-existent one: </a:t>
            </a:r>
            <a:endParaRPr lang="en-US" sz="2200" dirty="0" smtClean="0">
              <a:solidFill>
                <a:schemeClr val="bg1"/>
              </a:solidFill>
            </a:endParaRPr>
          </a:p>
          <a:p>
            <a:pPr marL="1371600" lvl="2" indent="-457200">
              <a:buAutoNum type="arabicPeriod"/>
            </a:pPr>
            <a:r>
              <a:rPr lang="en-US" sz="2000" dirty="0" smtClean="0">
                <a:solidFill>
                  <a:schemeClr val="bg1"/>
                </a:solidFill>
              </a:rPr>
              <a:t>The </a:t>
            </a:r>
            <a:r>
              <a:rPr lang="en-US" sz="2000" dirty="0">
                <a:solidFill>
                  <a:schemeClr val="bg1"/>
                </a:solidFill>
              </a:rPr>
              <a:t>Word of God—the who brings about creation—is also the Son (John </a:t>
            </a:r>
            <a:r>
              <a:rPr lang="en-US" sz="2000" dirty="0" smtClean="0">
                <a:solidFill>
                  <a:schemeClr val="bg1"/>
                </a:solidFill>
              </a:rPr>
              <a:t>1:1-18)</a:t>
            </a:r>
          </a:p>
          <a:p>
            <a:pPr marL="1828800" lvl="3" indent="-457200">
              <a:buAutoNum type="alphaLcPeriod"/>
            </a:pPr>
            <a:r>
              <a:rPr lang="en-US" sz="2000" dirty="0" smtClean="0">
                <a:solidFill>
                  <a:schemeClr val="bg1"/>
                </a:solidFill>
              </a:rPr>
              <a:t>In </a:t>
            </a:r>
            <a:r>
              <a:rPr lang="en-US" sz="2000" dirty="0">
                <a:solidFill>
                  <a:schemeClr val="bg1"/>
                </a:solidFill>
              </a:rPr>
              <a:t>the beginning was the Word, and the Word was with God, and the Word was God. He was in the beginning with God. All things were made through him, and without him was not any thing made that was made. (John 1:1-3 </a:t>
            </a:r>
            <a:r>
              <a:rPr lang="en-US" sz="2000" dirty="0" smtClean="0">
                <a:solidFill>
                  <a:schemeClr val="bg1"/>
                </a:solidFill>
              </a:rPr>
              <a:t>ESV)</a:t>
            </a:r>
          </a:p>
          <a:p>
            <a:pPr marL="1828800" lvl="3" indent="-457200">
              <a:buAutoNum type="alphaLcPeriod"/>
            </a:pPr>
            <a:r>
              <a:rPr lang="en-US" sz="2000" dirty="0" smtClean="0">
                <a:solidFill>
                  <a:schemeClr val="bg1"/>
                </a:solidFill>
              </a:rPr>
              <a:t>And </a:t>
            </a:r>
            <a:r>
              <a:rPr lang="en-US" sz="2000" dirty="0">
                <a:solidFill>
                  <a:schemeClr val="bg1"/>
                </a:solidFill>
              </a:rPr>
              <a:t>the Word became flesh and dwelt among us, and we have seen his glory, glory as of the only Son from the Father, full of grace and truth. (John 1:14 </a:t>
            </a:r>
            <a:r>
              <a:rPr lang="en-US" sz="2000" dirty="0" smtClean="0">
                <a:solidFill>
                  <a:schemeClr val="bg1"/>
                </a:solidFill>
              </a:rPr>
              <a:t>ESV)</a:t>
            </a: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0924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4739759"/>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200" dirty="0" smtClean="0">
                <a:solidFill>
                  <a:schemeClr val="bg1"/>
                </a:solidFill>
              </a:rPr>
              <a:t>Jesus</a:t>
            </a:r>
            <a:r>
              <a:rPr lang="en-US" sz="2200" dirty="0">
                <a:solidFill>
                  <a:schemeClr val="bg1"/>
                </a:solidFill>
              </a:rPr>
              <a:t>’ </a:t>
            </a:r>
            <a:r>
              <a:rPr lang="en-US" sz="2200" dirty="0" err="1">
                <a:solidFill>
                  <a:schemeClr val="bg1"/>
                </a:solidFill>
              </a:rPr>
              <a:t>Sonship</a:t>
            </a:r>
            <a:r>
              <a:rPr lang="en-US" sz="2200" dirty="0">
                <a:solidFill>
                  <a:schemeClr val="bg1"/>
                </a:solidFill>
              </a:rPr>
              <a:t> is unique to </a:t>
            </a:r>
            <a:r>
              <a:rPr lang="en-US" sz="2200" dirty="0" smtClean="0">
                <a:solidFill>
                  <a:schemeClr val="bg1"/>
                </a:solidFill>
              </a:rPr>
              <a:t>him—Divinity</a:t>
            </a:r>
          </a:p>
          <a:p>
            <a:pPr marL="800100" lvl="1" indent="-342900">
              <a:buAutoNum type="alphaLcPeriod"/>
            </a:pPr>
            <a:r>
              <a:rPr lang="en-US" sz="2200" dirty="0" smtClean="0">
                <a:solidFill>
                  <a:schemeClr val="bg1"/>
                </a:solidFill>
              </a:rPr>
              <a:t>As </a:t>
            </a:r>
            <a:r>
              <a:rPr lang="en-US" sz="2200" dirty="0">
                <a:solidFill>
                  <a:schemeClr val="bg1"/>
                </a:solidFill>
              </a:rPr>
              <a:t>the Son of God, Jesus is the pre-existent one: </a:t>
            </a:r>
            <a:endParaRPr lang="en-US" sz="2200" dirty="0" smtClean="0">
              <a:solidFill>
                <a:schemeClr val="bg1"/>
              </a:solidFill>
            </a:endParaRPr>
          </a:p>
          <a:p>
            <a:pPr marL="1371600" lvl="2" indent="-457200">
              <a:buAutoNum type="arabicPeriod"/>
            </a:pPr>
            <a:r>
              <a:rPr lang="en-US" sz="2000" dirty="0" smtClean="0">
                <a:solidFill>
                  <a:schemeClr val="bg1"/>
                </a:solidFill>
              </a:rPr>
              <a:t>The </a:t>
            </a:r>
            <a:r>
              <a:rPr lang="en-US" sz="2000" dirty="0">
                <a:solidFill>
                  <a:schemeClr val="bg1"/>
                </a:solidFill>
              </a:rPr>
              <a:t>Word of God—the who brings about creation—is also the Son (John </a:t>
            </a:r>
            <a:r>
              <a:rPr lang="en-US" sz="2000" dirty="0" smtClean="0">
                <a:solidFill>
                  <a:schemeClr val="bg1"/>
                </a:solidFill>
              </a:rPr>
              <a:t>1:1-18)</a:t>
            </a:r>
          </a:p>
          <a:p>
            <a:pPr marL="1828800" lvl="3" indent="-457200">
              <a:buAutoNum type="alphaLcPeriod"/>
            </a:pPr>
            <a:r>
              <a:rPr lang="en-US" sz="2000" dirty="0" smtClean="0">
                <a:solidFill>
                  <a:schemeClr val="bg1"/>
                </a:solidFill>
              </a:rPr>
              <a:t>In </a:t>
            </a:r>
            <a:r>
              <a:rPr lang="en-US" sz="2000" dirty="0">
                <a:solidFill>
                  <a:schemeClr val="bg1"/>
                </a:solidFill>
              </a:rPr>
              <a:t>the beginning was the Word, and the Word was with God, and the Word was God. He was in the beginning with God. All things were made through him, and without him was not any thing made that was made. (John 1:1-3 </a:t>
            </a:r>
            <a:r>
              <a:rPr lang="en-US" sz="2000" dirty="0" smtClean="0">
                <a:solidFill>
                  <a:schemeClr val="bg1"/>
                </a:solidFill>
              </a:rPr>
              <a:t>ESV)</a:t>
            </a:r>
          </a:p>
          <a:p>
            <a:pPr marL="1828800" lvl="3" indent="-457200">
              <a:buAutoNum type="alphaLcPeriod"/>
            </a:pPr>
            <a:r>
              <a:rPr lang="en-US" sz="2000" dirty="0" smtClean="0">
                <a:solidFill>
                  <a:schemeClr val="bg1"/>
                </a:solidFill>
              </a:rPr>
              <a:t>And </a:t>
            </a:r>
            <a:r>
              <a:rPr lang="en-US" sz="2000" dirty="0">
                <a:solidFill>
                  <a:schemeClr val="bg1"/>
                </a:solidFill>
              </a:rPr>
              <a:t>the Word became flesh and dwelt among us, and we have seen his glory, glory as of the only Son from the Father, full of grace and truth. (John 1:14 </a:t>
            </a:r>
            <a:r>
              <a:rPr lang="en-US" sz="2000" dirty="0" smtClean="0">
                <a:solidFill>
                  <a:schemeClr val="bg1"/>
                </a:solidFill>
              </a:rPr>
              <a:t>ESV)</a:t>
            </a:r>
          </a:p>
          <a:p>
            <a:pPr marL="1371600" lvl="2" indent="-457200">
              <a:buAutoNum type="arabicPeriod"/>
            </a:pPr>
            <a:r>
              <a:rPr lang="en-US" sz="2000" dirty="0" smtClean="0">
                <a:solidFill>
                  <a:schemeClr val="bg1"/>
                </a:solidFill>
              </a:rPr>
              <a:t>The </a:t>
            </a:r>
            <a:r>
              <a:rPr lang="en-US" sz="2000" dirty="0">
                <a:solidFill>
                  <a:schemeClr val="bg1"/>
                </a:solidFill>
              </a:rPr>
              <a:t>Son speaks of his pre-incarnate existence (John 8:56-58; 17:5, </a:t>
            </a:r>
            <a:r>
              <a:rPr lang="en-US" sz="2000" dirty="0" smtClean="0">
                <a:solidFill>
                  <a:schemeClr val="bg1"/>
                </a:solidFill>
              </a:rPr>
              <a:t>24)</a:t>
            </a:r>
          </a:p>
          <a:p>
            <a:pPr marL="800100" lvl="1" indent="-342900">
              <a:buAutoNum type="alphaLcPeriod"/>
            </a:pPr>
            <a:endParaRPr lang="en-US" sz="2200" dirty="0" smtClean="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3633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5355312"/>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200" dirty="0" smtClean="0">
                <a:solidFill>
                  <a:schemeClr val="bg1"/>
                </a:solidFill>
              </a:rPr>
              <a:t>Jesus</a:t>
            </a:r>
            <a:r>
              <a:rPr lang="en-US" sz="2200" dirty="0">
                <a:solidFill>
                  <a:schemeClr val="bg1"/>
                </a:solidFill>
              </a:rPr>
              <a:t>’ </a:t>
            </a:r>
            <a:r>
              <a:rPr lang="en-US" sz="2200" dirty="0" err="1">
                <a:solidFill>
                  <a:schemeClr val="bg1"/>
                </a:solidFill>
              </a:rPr>
              <a:t>Sonship</a:t>
            </a:r>
            <a:r>
              <a:rPr lang="en-US" sz="2200" dirty="0">
                <a:solidFill>
                  <a:schemeClr val="bg1"/>
                </a:solidFill>
              </a:rPr>
              <a:t> is unique to </a:t>
            </a:r>
            <a:r>
              <a:rPr lang="en-US" sz="2200" dirty="0" smtClean="0">
                <a:solidFill>
                  <a:schemeClr val="bg1"/>
                </a:solidFill>
              </a:rPr>
              <a:t>him—Divinity</a:t>
            </a:r>
          </a:p>
          <a:p>
            <a:pPr marL="800100" lvl="1" indent="-342900">
              <a:buAutoNum type="alphaLcPeriod"/>
            </a:pPr>
            <a:r>
              <a:rPr lang="en-US" sz="2200" dirty="0" smtClean="0">
                <a:solidFill>
                  <a:schemeClr val="bg1"/>
                </a:solidFill>
              </a:rPr>
              <a:t>As </a:t>
            </a:r>
            <a:r>
              <a:rPr lang="en-US" sz="2200" dirty="0">
                <a:solidFill>
                  <a:schemeClr val="bg1"/>
                </a:solidFill>
              </a:rPr>
              <a:t>the Son of God, Jesus is the pre-existent one: </a:t>
            </a:r>
            <a:endParaRPr lang="en-US" sz="2200" dirty="0" smtClean="0">
              <a:solidFill>
                <a:schemeClr val="bg1"/>
              </a:solidFill>
            </a:endParaRPr>
          </a:p>
          <a:p>
            <a:pPr marL="1371600" lvl="2" indent="-457200">
              <a:buAutoNum type="arabicPeriod"/>
            </a:pPr>
            <a:r>
              <a:rPr lang="en-US" sz="2000" dirty="0" smtClean="0">
                <a:solidFill>
                  <a:schemeClr val="bg1"/>
                </a:solidFill>
              </a:rPr>
              <a:t>The </a:t>
            </a:r>
            <a:r>
              <a:rPr lang="en-US" sz="2000" dirty="0">
                <a:solidFill>
                  <a:schemeClr val="bg1"/>
                </a:solidFill>
              </a:rPr>
              <a:t>Word of God—the who brings about creation—is also the Son (John </a:t>
            </a:r>
            <a:r>
              <a:rPr lang="en-US" sz="2000" dirty="0" smtClean="0">
                <a:solidFill>
                  <a:schemeClr val="bg1"/>
                </a:solidFill>
              </a:rPr>
              <a:t>1:1-18)</a:t>
            </a:r>
          </a:p>
          <a:p>
            <a:pPr marL="1828800" lvl="3" indent="-457200">
              <a:buAutoNum type="alphaLcPeriod"/>
            </a:pPr>
            <a:r>
              <a:rPr lang="en-US" sz="2000" dirty="0" smtClean="0">
                <a:solidFill>
                  <a:schemeClr val="bg1"/>
                </a:solidFill>
              </a:rPr>
              <a:t>In </a:t>
            </a:r>
            <a:r>
              <a:rPr lang="en-US" sz="2000" dirty="0">
                <a:solidFill>
                  <a:schemeClr val="bg1"/>
                </a:solidFill>
              </a:rPr>
              <a:t>the beginning was the Word, and the Word was with God, and the Word was God. He was in the beginning with God. All things were made through him, and without him was not any thing made that was made. (John 1:1-3 </a:t>
            </a:r>
            <a:r>
              <a:rPr lang="en-US" sz="2000" dirty="0" smtClean="0">
                <a:solidFill>
                  <a:schemeClr val="bg1"/>
                </a:solidFill>
              </a:rPr>
              <a:t>ESV)</a:t>
            </a:r>
          </a:p>
          <a:p>
            <a:pPr marL="1828800" lvl="3" indent="-457200">
              <a:buAutoNum type="alphaLcPeriod"/>
            </a:pPr>
            <a:r>
              <a:rPr lang="en-US" sz="2000" dirty="0" smtClean="0">
                <a:solidFill>
                  <a:schemeClr val="bg1"/>
                </a:solidFill>
              </a:rPr>
              <a:t>And </a:t>
            </a:r>
            <a:r>
              <a:rPr lang="en-US" sz="2000" dirty="0">
                <a:solidFill>
                  <a:schemeClr val="bg1"/>
                </a:solidFill>
              </a:rPr>
              <a:t>the Word became flesh and dwelt among us, and we have seen his glory, glory as of the only Son from the Father, full of grace and truth. (John 1:14 </a:t>
            </a:r>
            <a:r>
              <a:rPr lang="en-US" sz="2000" dirty="0" smtClean="0">
                <a:solidFill>
                  <a:schemeClr val="bg1"/>
                </a:solidFill>
              </a:rPr>
              <a:t>ESV)</a:t>
            </a:r>
          </a:p>
          <a:p>
            <a:pPr marL="1371600" lvl="2" indent="-457200">
              <a:buAutoNum type="arabicPeriod"/>
            </a:pPr>
            <a:r>
              <a:rPr lang="en-US" sz="2000" dirty="0" smtClean="0">
                <a:solidFill>
                  <a:schemeClr val="bg1"/>
                </a:solidFill>
              </a:rPr>
              <a:t>The </a:t>
            </a:r>
            <a:r>
              <a:rPr lang="en-US" sz="2000" dirty="0">
                <a:solidFill>
                  <a:schemeClr val="bg1"/>
                </a:solidFill>
              </a:rPr>
              <a:t>Son speaks of his pre-incarnate existence (John 8:56-58; 17:5, </a:t>
            </a:r>
            <a:r>
              <a:rPr lang="en-US" sz="2000" dirty="0" smtClean="0">
                <a:solidFill>
                  <a:schemeClr val="bg1"/>
                </a:solidFill>
              </a:rPr>
              <a:t>24)</a:t>
            </a:r>
          </a:p>
          <a:p>
            <a:pPr marL="1828800" lvl="3" indent="-457200">
              <a:buAutoNum type="alphaLcPeriod"/>
            </a:pPr>
            <a:r>
              <a:rPr lang="en-US" sz="2000" dirty="0" smtClean="0">
                <a:solidFill>
                  <a:schemeClr val="bg1"/>
                </a:solidFill>
              </a:rPr>
              <a:t>And </a:t>
            </a:r>
            <a:r>
              <a:rPr lang="en-US" sz="2000" dirty="0">
                <a:solidFill>
                  <a:schemeClr val="bg1"/>
                </a:solidFill>
              </a:rPr>
              <a:t>now, Father, glorify me in your own presence with the glory that I had with you before the world existed. (John 17:5 </a:t>
            </a:r>
            <a:r>
              <a:rPr lang="en-US" sz="2000" dirty="0" smtClean="0">
                <a:solidFill>
                  <a:schemeClr val="bg1"/>
                </a:solidFill>
              </a:rPr>
              <a:t>ESV; </a:t>
            </a:r>
            <a:r>
              <a:rPr lang="en-US" sz="2000" dirty="0" err="1" smtClean="0">
                <a:solidFill>
                  <a:schemeClr val="bg1"/>
                </a:solidFill>
              </a:rPr>
              <a:t>cf</a:t>
            </a:r>
            <a:r>
              <a:rPr lang="en-US" sz="2000" dirty="0" smtClean="0">
                <a:solidFill>
                  <a:schemeClr val="bg1"/>
                </a:solidFill>
              </a:rPr>
              <a:t>: </a:t>
            </a:r>
            <a:r>
              <a:rPr lang="en-US" sz="2000" dirty="0">
                <a:solidFill>
                  <a:schemeClr val="bg1"/>
                </a:solidFill>
              </a:rPr>
              <a:t>Gal 4:4; Rom 8:3; Col </a:t>
            </a:r>
            <a:r>
              <a:rPr lang="en-US" sz="2000" dirty="0" smtClean="0">
                <a:solidFill>
                  <a:schemeClr val="bg1"/>
                </a:solidFill>
              </a:rPr>
              <a:t>1:13-17)</a:t>
            </a:r>
            <a:endParaRPr lang="en-US" sz="2000" dirty="0">
              <a:solidFill>
                <a:schemeClr val="bg1"/>
              </a:solidFill>
            </a:endParaRPr>
          </a:p>
          <a:p>
            <a:pPr marL="800100" lvl="1" indent="-342900">
              <a:buAutoNum type="alphaLcPeriod"/>
            </a:pPr>
            <a:endParaRPr lang="en-US" sz="2200" dirty="0" smtClean="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554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1938992"/>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endParaRPr lang="en-US" sz="3600" dirty="0">
              <a:solidFill>
                <a:schemeClr val="bg1"/>
              </a:solidFill>
            </a:endParaRPr>
          </a:p>
          <a:p>
            <a:pPr marL="800100" lvl="1" indent="-342900">
              <a:buAutoNum type="alphaLcPeriod"/>
            </a:pPr>
            <a:r>
              <a:rPr lang="en-US" sz="2400" dirty="0" smtClean="0">
                <a:solidFill>
                  <a:schemeClr val="bg1"/>
                </a:solidFill>
              </a:rPr>
              <a:t>The </a:t>
            </a:r>
            <a:r>
              <a:rPr lang="en-US" sz="2400" dirty="0">
                <a:solidFill>
                  <a:schemeClr val="bg1"/>
                </a:solidFill>
              </a:rPr>
              <a:t>Son of God title tells us three important things about Jesus: </a:t>
            </a:r>
          </a:p>
          <a:p>
            <a:pPr marL="1257300" lvl="2" indent="-342900">
              <a:buAutoNum type="arabicPeriod"/>
            </a:pPr>
            <a:r>
              <a:rPr lang="en-US" sz="2400" dirty="0" smtClean="0">
                <a:solidFill>
                  <a:schemeClr val="bg1"/>
                </a:solidFill>
              </a:rPr>
              <a:t>Jesus </a:t>
            </a:r>
            <a:r>
              <a:rPr lang="en-US" sz="2400" dirty="0">
                <a:solidFill>
                  <a:schemeClr val="bg1"/>
                </a:solidFill>
              </a:rPr>
              <a:t>has personal intimacy with the </a:t>
            </a:r>
            <a:r>
              <a:rPr lang="en-US" sz="2400" dirty="0" smtClean="0">
                <a:solidFill>
                  <a:schemeClr val="bg1"/>
                </a:solidFill>
              </a:rPr>
              <a:t>father</a:t>
            </a:r>
          </a:p>
          <a:p>
            <a:pPr marL="1257300" lvl="2" indent="-342900">
              <a:buAutoNum type="arabicPeriod"/>
            </a:pPr>
            <a:r>
              <a:rPr lang="en-US" sz="2400" dirty="0" smtClean="0">
                <a:solidFill>
                  <a:schemeClr val="bg1"/>
                </a:solidFill>
              </a:rPr>
              <a:t>Jesus </a:t>
            </a:r>
            <a:r>
              <a:rPr lang="en-US" sz="2400" dirty="0">
                <a:solidFill>
                  <a:schemeClr val="bg1"/>
                </a:solidFill>
              </a:rPr>
              <a:t>is the Son of God primarily through his obedience to his Father’s </a:t>
            </a:r>
            <a:r>
              <a:rPr lang="en-US" sz="2400" dirty="0" smtClean="0">
                <a:solidFill>
                  <a:schemeClr val="bg1"/>
                </a:solidFill>
              </a:rPr>
              <a:t>will</a:t>
            </a:r>
            <a:endParaRPr lang="en-US" sz="4000" dirty="0">
              <a:solidFill>
                <a:schemeClr val="bg1"/>
              </a:solidFill>
            </a:endParaRPr>
          </a:p>
          <a:p>
            <a:pPr marL="1257300" lvl="2" indent="-342900">
              <a:buAutoNum type="arabicPeriod"/>
            </a:pPr>
            <a:r>
              <a:rPr lang="en-US" sz="2400" dirty="0" smtClean="0">
                <a:solidFill>
                  <a:schemeClr val="bg1"/>
                </a:solidFill>
              </a:rPr>
              <a:t>Jesus</a:t>
            </a:r>
            <a:r>
              <a:rPr lang="en-US" sz="2400" dirty="0">
                <a:solidFill>
                  <a:schemeClr val="bg1"/>
                </a:solidFill>
              </a:rPr>
              <a:t>’ </a:t>
            </a:r>
            <a:r>
              <a:rPr lang="en-US" sz="2400" dirty="0" err="1">
                <a:solidFill>
                  <a:schemeClr val="bg1"/>
                </a:solidFill>
              </a:rPr>
              <a:t>Sonship</a:t>
            </a:r>
            <a:r>
              <a:rPr lang="en-US" sz="2400" dirty="0">
                <a:solidFill>
                  <a:schemeClr val="bg1"/>
                </a:solidFill>
              </a:rPr>
              <a:t> Reveals his Deity along with His Father’s</a:t>
            </a:r>
            <a:endParaRPr lang="en-US" sz="40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8615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2585323"/>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200" dirty="0" smtClean="0">
                <a:solidFill>
                  <a:schemeClr val="bg1"/>
                </a:solidFill>
              </a:rPr>
              <a:t>Jesus</a:t>
            </a:r>
            <a:r>
              <a:rPr lang="en-US" sz="2200" dirty="0">
                <a:solidFill>
                  <a:schemeClr val="bg1"/>
                </a:solidFill>
              </a:rPr>
              <a:t>’ </a:t>
            </a:r>
            <a:r>
              <a:rPr lang="en-US" sz="2200" dirty="0" err="1">
                <a:solidFill>
                  <a:schemeClr val="bg1"/>
                </a:solidFill>
              </a:rPr>
              <a:t>Sonship</a:t>
            </a:r>
            <a:r>
              <a:rPr lang="en-US" sz="2200" dirty="0">
                <a:solidFill>
                  <a:schemeClr val="bg1"/>
                </a:solidFill>
              </a:rPr>
              <a:t> is unique to </a:t>
            </a:r>
            <a:r>
              <a:rPr lang="en-US" sz="2200" dirty="0" smtClean="0">
                <a:solidFill>
                  <a:schemeClr val="bg1"/>
                </a:solidFill>
              </a:rPr>
              <a:t>him—Divinity</a:t>
            </a:r>
          </a:p>
          <a:p>
            <a:pPr marL="800100" lvl="1" indent="-342900">
              <a:buAutoNum type="alphaLcPeriod"/>
            </a:pPr>
            <a:r>
              <a:rPr lang="en-US" sz="2200" dirty="0" smtClean="0">
                <a:solidFill>
                  <a:schemeClr val="bg1"/>
                </a:solidFill>
              </a:rPr>
              <a:t>As </a:t>
            </a:r>
            <a:r>
              <a:rPr lang="en-US" sz="2200" dirty="0">
                <a:solidFill>
                  <a:schemeClr val="bg1"/>
                </a:solidFill>
              </a:rPr>
              <a:t>the Son of God, Jesus is the pre-existent </a:t>
            </a:r>
            <a:r>
              <a:rPr lang="en-US" sz="2200" dirty="0" smtClean="0">
                <a:solidFill>
                  <a:schemeClr val="bg1"/>
                </a:solidFill>
              </a:rPr>
              <a:t>one</a:t>
            </a:r>
          </a:p>
          <a:p>
            <a:pPr marL="800100" lvl="1" indent="-342900">
              <a:buAutoNum type="alphaLcPeriod"/>
            </a:pPr>
            <a:r>
              <a:rPr lang="en-US" sz="2200" dirty="0" smtClean="0">
                <a:solidFill>
                  <a:schemeClr val="bg1"/>
                </a:solidFill>
              </a:rPr>
              <a:t>The </a:t>
            </a:r>
            <a:r>
              <a:rPr lang="en-US" sz="2200" dirty="0">
                <a:solidFill>
                  <a:schemeClr val="bg1"/>
                </a:solidFill>
              </a:rPr>
              <a:t>Son of God reveals God’s glory to this world (John 1:14; </a:t>
            </a:r>
            <a:r>
              <a:rPr lang="en-US" sz="2200" dirty="0" smtClean="0">
                <a:solidFill>
                  <a:schemeClr val="bg1"/>
                </a:solidFill>
              </a:rPr>
              <a:t>14:6-11)</a:t>
            </a:r>
            <a:endParaRPr lang="en-US" sz="22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6126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3200876"/>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200" dirty="0" smtClean="0">
                <a:solidFill>
                  <a:schemeClr val="bg1"/>
                </a:solidFill>
              </a:rPr>
              <a:t>Jesus</a:t>
            </a:r>
            <a:r>
              <a:rPr lang="en-US" sz="2200" dirty="0">
                <a:solidFill>
                  <a:schemeClr val="bg1"/>
                </a:solidFill>
              </a:rPr>
              <a:t>’ </a:t>
            </a:r>
            <a:r>
              <a:rPr lang="en-US" sz="2200" dirty="0" err="1">
                <a:solidFill>
                  <a:schemeClr val="bg1"/>
                </a:solidFill>
              </a:rPr>
              <a:t>Sonship</a:t>
            </a:r>
            <a:r>
              <a:rPr lang="en-US" sz="2200" dirty="0">
                <a:solidFill>
                  <a:schemeClr val="bg1"/>
                </a:solidFill>
              </a:rPr>
              <a:t> is unique to </a:t>
            </a:r>
            <a:r>
              <a:rPr lang="en-US" sz="2200" dirty="0" smtClean="0">
                <a:solidFill>
                  <a:schemeClr val="bg1"/>
                </a:solidFill>
              </a:rPr>
              <a:t>him—Divinity</a:t>
            </a:r>
          </a:p>
          <a:p>
            <a:pPr marL="800100" lvl="1" indent="-342900">
              <a:buAutoNum type="alphaLcPeriod"/>
            </a:pPr>
            <a:r>
              <a:rPr lang="en-US" sz="2200" dirty="0" smtClean="0">
                <a:solidFill>
                  <a:schemeClr val="bg1"/>
                </a:solidFill>
              </a:rPr>
              <a:t>As </a:t>
            </a:r>
            <a:r>
              <a:rPr lang="en-US" sz="2200" dirty="0">
                <a:solidFill>
                  <a:schemeClr val="bg1"/>
                </a:solidFill>
              </a:rPr>
              <a:t>the Son of God, Jesus is the pre-existent </a:t>
            </a:r>
            <a:r>
              <a:rPr lang="en-US" sz="2200" dirty="0" smtClean="0">
                <a:solidFill>
                  <a:schemeClr val="bg1"/>
                </a:solidFill>
              </a:rPr>
              <a:t>one</a:t>
            </a:r>
          </a:p>
          <a:p>
            <a:pPr marL="800100" lvl="1" indent="-342900">
              <a:buAutoNum type="alphaLcPeriod"/>
            </a:pPr>
            <a:r>
              <a:rPr lang="en-US" sz="2200" dirty="0" smtClean="0">
                <a:solidFill>
                  <a:schemeClr val="bg1"/>
                </a:solidFill>
              </a:rPr>
              <a:t>The </a:t>
            </a:r>
            <a:r>
              <a:rPr lang="en-US" sz="2200" dirty="0">
                <a:solidFill>
                  <a:schemeClr val="bg1"/>
                </a:solidFill>
              </a:rPr>
              <a:t>Son of God reveals God’s glory to this world (John 1:14; </a:t>
            </a:r>
            <a:r>
              <a:rPr lang="en-US" sz="2200" dirty="0" smtClean="0">
                <a:solidFill>
                  <a:schemeClr val="bg1"/>
                </a:solidFill>
              </a:rPr>
              <a:t>14:6-11)</a:t>
            </a:r>
            <a:endParaRPr lang="en-US" sz="2200" dirty="0">
              <a:solidFill>
                <a:schemeClr val="bg1"/>
              </a:solidFill>
            </a:endParaRPr>
          </a:p>
          <a:p>
            <a:pPr marL="1257300" lvl="2" indent="-342900">
              <a:buAutoNum type="arabicPeriod"/>
            </a:pPr>
            <a:r>
              <a:rPr lang="en-US" sz="2000" dirty="0" smtClean="0">
                <a:solidFill>
                  <a:schemeClr val="bg1"/>
                </a:solidFill>
              </a:rPr>
              <a:t>As </a:t>
            </a:r>
            <a:r>
              <a:rPr lang="en-US" sz="2000" dirty="0">
                <a:solidFill>
                  <a:schemeClr val="bg1"/>
                </a:solidFill>
              </a:rPr>
              <a:t>the Son of God, Jesus is shown to share in the divine </a:t>
            </a:r>
            <a:r>
              <a:rPr lang="en-US" sz="2000" dirty="0" smtClean="0">
                <a:solidFill>
                  <a:schemeClr val="bg1"/>
                </a:solidFill>
              </a:rPr>
              <a:t>nature</a:t>
            </a:r>
            <a:endParaRPr lang="en-US" sz="2000" dirty="0">
              <a:solidFill>
                <a:schemeClr val="bg1"/>
              </a:solidFill>
            </a:endParaRPr>
          </a:p>
          <a:p>
            <a:pPr marL="800100" lvl="1" indent="-342900">
              <a:buAutoNum type="alphaLcPeriod"/>
            </a:pPr>
            <a:endParaRPr lang="en-US" sz="2000" dirty="0" smtClean="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1101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3816429"/>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200" dirty="0" smtClean="0">
                <a:solidFill>
                  <a:schemeClr val="bg1"/>
                </a:solidFill>
              </a:rPr>
              <a:t>Jesus</a:t>
            </a:r>
            <a:r>
              <a:rPr lang="en-US" sz="2200" dirty="0">
                <a:solidFill>
                  <a:schemeClr val="bg1"/>
                </a:solidFill>
              </a:rPr>
              <a:t>’ </a:t>
            </a:r>
            <a:r>
              <a:rPr lang="en-US" sz="2200" dirty="0" err="1">
                <a:solidFill>
                  <a:schemeClr val="bg1"/>
                </a:solidFill>
              </a:rPr>
              <a:t>Sonship</a:t>
            </a:r>
            <a:r>
              <a:rPr lang="en-US" sz="2200" dirty="0">
                <a:solidFill>
                  <a:schemeClr val="bg1"/>
                </a:solidFill>
              </a:rPr>
              <a:t> is unique to </a:t>
            </a:r>
            <a:r>
              <a:rPr lang="en-US" sz="2200" dirty="0" smtClean="0">
                <a:solidFill>
                  <a:schemeClr val="bg1"/>
                </a:solidFill>
              </a:rPr>
              <a:t>him—Divinity</a:t>
            </a:r>
          </a:p>
          <a:p>
            <a:pPr marL="800100" lvl="1" indent="-342900">
              <a:buAutoNum type="alphaLcPeriod"/>
            </a:pPr>
            <a:r>
              <a:rPr lang="en-US" sz="2200" dirty="0" smtClean="0">
                <a:solidFill>
                  <a:schemeClr val="bg1"/>
                </a:solidFill>
              </a:rPr>
              <a:t>As </a:t>
            </a:r>
            <a:r>
              <a:rPr lang="en-US" sz="2200" dirty="0">
                <a:solidFill>
                  <a:schemeClr val="bg1"/>
                </a:solidFill>
              </a:rPr>
              <a:t>the Son of God, Jesus is the pre-existent </a:t>
            </a:r>
            <a:r>
              <a:rPr lang="en-US" sz="2200" dirty="0" smtClean="0">
                <a:solidFill>
                  <a:schemeClr val="bg1"/>
                </a:solidFill>
              </a:rPr>
              <a:t>one</a:t>
            </a:r>
          </a:p>
          <a:p>
            <a:pPr marL="800100" lvl="1" indent="-342900">
              <a:buAutoNum type="alphaLcPeriod"/>
            </a:pPr>
            <a:r>
              <a:rPr lang="en-US" sz="2200" dirty="0" smtClean="0">
                <a:solidFill>
                  <a:schemeClr val="bg1"/>
                </a:solidFill>
              </a:rPr>
              <a:t>The </a:t>
            </a:r>
            <a:r>
              <a:rPr lang="en-US" sz="2200" dirty="0">
                <a:solidFill>
                  <a:schemeClr val="bg1"/>
                </a:solidFill>
              </a:rPr>
              <a:t>Son of God reveals God’s glory to this world (John 1:14; </a:t>
            </a:r>
            <a:r>
              <a:rPr lang="en-US" sz="2200" dirty="0" smtClean="0">
                <a:solidFill>
                  <a:schemeClr val="bg1"/>
                </a:solidFill>
              </a:rPr>
              <a:t>14:6-11)</a:t>
            </a:r>
            <a:endParaRPr lang="en-US" sz="2200" dirty="0">
              <a:solidFill>
                <a:schemeClr val="bg1"/>
              </a:solidFill>
            </a:endParaRPr>
          </a:p>
          <a:p>
            <a:pPr marL="1257300" lvl="2" indent="-342900">
              <a:buAutoNum type="arabicPeriod"/>
            </a:pPr>
            <a:r>
              <a:rPr lang="en-US" sz="2000" dirty="0" smtClean="0">
                <a:solidFill>
                  <a:schemeClr val="bg1"/>
                </a:solidFill>
              </a:rPr>
              <a:t>As </a:t>
            </a:r>
            <a:r>
              <a:rPr lang="en-US" sz="2000" dirty="0">
                <a:solidFill>
                  <a:schemeClr val="bg1"/>
                </a:solidFill>
              </a:rPr>
              <a:t>the Son of God, Jesus is shown to share in the divine </a:t>
            </a:r>
            <a:r>
              <a:rPr lang="en-US" sz="2000" dirty="0" smtClean="0">
                <a:solidFill>
                  <a:schemeClr val="bg1"/>
                </a:solidFill>
              </a:rPr>
              <a:t>nature</a:t>
            </a:r>
            <a:endParaRPr lang="en-US" sz="2000" dirty="0">
              <a:solidFill>
                <a:schemeClr val="bg1"/>
              </a:solidFill>
            </a:endParaRPr>
          </a:p>
          <a:p>
            <a:pPr marL="1257300" lvl="2" indent="-342900">
              <a:buAutoNum type="arabicPeriod"/>
            </a:pPr>
            <a:r>
              <a:rPr lang="en-US" sz="2000" dirty="0" smtClean="0">
                <a:solidFill>
                  <a:schemeClr val="bg1"/>
                </a:solidFill>
              </a:rPr>
              <a:t>The </a:t>
            </a:r>
            <a:r>
              <a:rPr lang="en-US" sz="2000" dirty="0">
                <a:solidFill>
                  <a:schemeClr val="bg1"/>
                </a:solidFill>
              </a:rPr>
              <a:t>Son of God is the one who is born of a virgin (Matt 1:18-25)—His Father is God (Luke 1:32-25; </a:t>
            </a:r>
            <a:r>
              <a:rPr lang="en-US" sz="2000" dirty="0" smtClean="0">
                <a:solidFill>
                  <a:schemeClr val="bg1"/>
                </a:solidFill>
              </a:rPr>
              <a:t>3:38)</a:t>
            </a:r>
            <a:endParaRPr lang="en-US" sz="2000" dirty="0">
              <a:solidFill>
                <a:schemeClr val="bg1"/>
              </a:solidFill>
            </a:endParaRPr>
          </a:p>
          <a:p>
            <a:pPr marL="800100" lvl="1" indent="-342900">
              <a:buAutoNum type="alphaLcPeriod"/>
            </a:pPr>
            <a:endParaRPr lang="en-US" sz="2000" dirty="0" smtClean="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295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4739759"/>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200" dirty="0" smtClean="0">
                <a:solidFill>
                  <a:schemeClr val="bg1"/>
                </a:solidFill>
              </a:rPr>
              <a:t>Jesus</a:t>
            </a:r>
            <a:r>
              <a:rPr lang="en-US" sz="2200" dirty="0">
                <a:solidFill>
                  <a:schemeClr val="bg1"/>
                </a:solidFill>
              </a:rPr>
              <a:t>’ </a:t>
            </a:r>
            <a:r>
              <a:rPr lang="en-US" sz="2200" dirty="0" err="1">
                <a:solidFill>
                  <a:schemeClr val="bg1"/>
                </a:solidFill>
              </a:rPr>
              <a:t>Sonship</a:t>
            </a:r>
            <a:r>
              <a:rPr lang="en-US" sz="2200" dirty="0">
                <a:solidFill>
                  <a:schemeClr val="bg1"/>
                </a:solidFill>
              </a:rPr>
              <a:t> is unique to </a:t>
            </a:r>
            <a:r>
              <a:rPr lang="en-US" sz="2200" dirty="0" smtClean="0">
                <a:solidFill>
                  <a:schemeClr val="bg1"/>
                </a:solidFill>
              </a:rPr>
              <a:t>him—Divinity</a:t>
            </a:r>
          </a:p>
          <a:p>
            <a:pPr marL="800100" lvl="1" indent="-342900">
              <a:buAutoNum type="alphaLcPeriod"/>
            </a:pPr>
            <a:r>
              <a:rPr lang="en-US" sz="2200" dirty="0" smtClean="0">
                <a:solidFill>
                  <a:schemeClr val="bg1"/>
                </a:solidFill>
              </a:rPr>
              <a:t>As </a:t>
            </a:r>
            <a:r>
              <a:rPr lang="en-US" sz="2200" dirty="0">
                <a:solidFill>
                  <a:schemeClr val="bg1"/>
                </a:solidFill>
              </a:rPr>
              <a:t>the Son of God, Jesus is the pre-existent </a:t>
            </a:r>
            <a:r>
              <a:rPr lang="en-US" sz="2200" dirty="0" smtClean="0">
                <a:solidFill>
                  <a:schemeClr val="bg1"/>
                </a:solidFill>
              </a:rPr>
              <a:t>one</a:t>
            </a:r>
          </a:p>
          <a:p>
            <a:pPr marL="800100" lvl="1" indent="-342900">
              <a:buAutoNum type="alphaLcPeriod"/>
            </a:pPr>
            <a:r>
              <a:rPr lang="en-US" sz="2200" dirty="0" smtClean="0">
                <a:solidFill>
                  <a:schemeClr val="bg1"/>
                </a:solidFill>
              </a:rPr>
              <a:t>The </a:t>
            </a:r>
            <a:r>
              <a:rPr lang="en-US" sz="2200" dirty="0">
                <a:solidFill>
                  <a:schemeClr val="bg1"/>
                </a:solidFill>
              </a:rPr>
              <a:t>Son of God reveals God’s glory to this world (John 1:14; </a:t>
            </a:r>
            <a:r>
              <a:rPr lang="en-US" sz="2200" dirty="0" smtClean="0">
                <a:solidFill>
                  <a:schemeClr val="bg1"/>
                </a:solidFill>
              </a:rPr>
              <a:t>14:6-11)</a:t>
            </a:r>
            <a:endParaRPr lang="en-US" sz="2200" dirty="0">
              <a:solidFill>
                <a:schemeClr val="bg1"/>
              </a:solidFill>
            </a:endParaRPr>
          </a:p>
          <a:p>
            <a:pPr marL="1257300" lvl="2" indent="-342900">
              <a:buAutoNum type="arabicPeriod"/>
            </a:pPr>
            <a:r>
              <a:rPr lang="en-US" sz="2000" dirty="0" smtClean="0">
                <a:solidFill>
                  <a:schemeClr val="bg1"/>
                </a:solidFill>
              </a:rPr>
              <a:t>As </a:t>
            </a:r>
            <a:r>
              <a:rPr lang="en-US" sz="2000" dirty="0">
                <a:solidFill>
                  <a:schemeClr val="bg1"/>
                </a:solidFill>
              </a:rPr>
              <a:t>the Son of God, Jesus is shown to share in the divine </a:t>
            </a:r>
            <a:r>
              <a:rPr lang="en-US" sz="2000" dirty="0" smtClean="0">
                <a:solidFill>
                  <a:schemeClr val="bg1"/>
                </a:solidFill>
              </a:rPr>
              <a:t>nature</a:t>
            </a:r>
            <a:endParaRPr lang="en-US" sz="2000" dirty="0">
              <a:solidFill>
                <a:schemeClr val="bg1"/>
              </a:solidFill>
            </a:endParaRPr>
          </a:p>
          <a:p>
            <a:pPr marL="1257300" lvl="2" indent="-342900">
              <a:buAutoNum type="arabicPeriod"/>
            </a:pPr>
            <a:r>
              <a:rPr lang="en-US" sz="2000" dirty="0" smtClean="0">
                <a:solidFill>
                  <a:schemeClr val="bg1"/>
                </a:solidFill>
              </a:rPr>
              <a:t>The </a:t>
            </a:r>
            <a:r>
              <a:rPr lang="en-US" sz="2000" dirty="0">
                <a:solidFill>
                  <a:schemeClr val="bg1"/>
                </a:solidFill>
              </a:rPr>
              <a:t>Son of God is the one who is born of a virgin (Matt 1:18-25)—His Father is God (Luke 1:32-25; </a:t>
            </a:r>
            <a:r>
              <a:rPr lang="en-US" sz="2000" dirty="0" smtClean="0">
                <a:solidFill>
                  <a:schemeClr val="bg1"/>
                </a:solidFill>
              </a:rPr>
              <a:t>3:38)</a:t>
            </a:r>
            <a:endParaRPr lang="en-US" sz="2000" dirty="0">
              <a:solidFill>
                <a:schemeClr val="bg1"/>
              </a:solidFill>
            </a:endParaRPr>
          </a:p>
          <a:p>
            <a:pPr marL="1257300" lvl="2" indent="-342900">
              <a:buAutoNum type="arabicPeriod"/>
            </a:pPr>
            <a:r>
              <a:rPr lang="en-US" sz="2000" dirty="0" smtClean="0">
                <a:solidFill>
                  <a:schemeClr val="bg1"/>
                </a:solidFill>
              </a:rPr>
              <a:t>To </a:t>
            </a:r>
            <a:r>
              <a:rPr lang="en-US" sz="2000" dirty="0">
                <a:solidFill>
                  <a:schemeClr val="bg1"/>
                </a:solidFill>
              </a:rPr>
              <a:t>answer the question, “Are you the Messiah?,” Jesus declares his divine </a:t>
            </a:r>
            <a:r>
              <a:rPr lang="en-US" sz="2000" dirty="0" err="1">
                <a:solidFill>
                  <a:schemeClr val="bg1"/>
                </a:solidFill>
              </a:rPr>
              <a:t>sonship</a:t>
            </a:r>
            <a:r>
              <a:rPr lang="en-US" sz="2000" dirty="0">
                <a:solidFill>
                  <a:schemeClr val="bg1"/>
                </a:solidFill>
              </a:rPr>
              <a:t> (John 10:24ff: So the Jews gathered around him and said to him, “How long will you keep us in suspense? If you are the Christ, tell us plainly</a:t>
            </a:r>
            <a:r>
              <a:rPr lang="en-US" sz="2000" dirty="0" smtClean="0">
                <a:solidFill>
                  <a:schemeClr val="bg1"/>
                </a:solidFill>
              </a:rPr>
              <a:t>.”)</a:t>
            </a:r>
            <a:endParaRPr lang="en-US" sz="2000" dirty="0">
              <a:solidFill>
                <a:schemeClr val="bg1"/>
              </a:solidFill>
            </a:endParaRPr>
          </a:p>
          <a:p>
            <a:pPr marL="800100" lvl="1" indent="-342900">
              <a:buAutoNum type="alphaLcPeriod"/>
            </a:pPr>
            <a:endParaRPr lang="en-US" sz="2000" dirty="0" smtClean="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6915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5047536"/>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200" dirty="0" smtClean="0">
                <a:solidFill>
                  <a:schemeClr val="bg1"/>
                </a:solidFill>
              </a:rPr>
              <a:t>Jesus</a:t>
            </a:r>
            <a:r>
              <a:rPr lang="en-US" sz="2200" dirty="0">
                <a:solidFill>
                  <a:schemeClr val="bg1"/>
                </a:solidFill>
              </a:rPr>
              <a:t>’ </a:t>
            </a:r>
            <a:r>
              <a:rPr lang="en-US" sz="2200" dirty="0" err="1">
                <a:solidFill>
                  <a:schemeClr val="bg1"/>
                </a:solidFill>
              </a:rPr>
              <a:t>Sonship</a:t>
            </a:r>
            <a:r>
              <a:rPr lang="en-US" sz="2200" dirty="0">
                <a:solidFill>
                  <a:schemeClr val="bg1"/>
                </a:solidFill>
              </a:rPr>
              <a:t> is unique to </a:t>
            </a:r>
            <a:r>
              <a:rPr lang="en-US" sz="2200" dirty="0" smtClean="0">
                <a:solidFill>
                  <a:schemeClr val="bg1"/>
                </a:solidFill>
              </a:rPr>
              <a:t>him—Divinity</a:t>
            </a:r>
          </a:p>
          <a:p>
            <a:pPr marL="800100" lvl="1" indent="-342900">
              <a:buAutoNum type="alphaLcPeriod"/>
            </a:pPr>
            <a:r>
              <a:rPr lang="en-US" sz="2200" dirty="0" smtClean="0">
                <a:solidFill>
                  <a:schemeClr val="bg1"/>
                </a:solidFill>
              </a:rPr>
              <a:t>As </a:t>
            </a:r>
            <a:r>
              <a:rPr lang="en-US" sz="2200" dirty="0">
                <a:solidFill>
                  <a:schemeClr val="bg1"/>
                </a:solidFill>
              </a:rPr>
              <a:t>the Son of God, Jesus is the pre-existent </a:t>
            </a:r>
            <a:r>
              <a:rPr lang="en-US" sz="2200" dirty="0" smtClean="0">
                <a:solidFill>
                  <a:schemeClr val="bg1"/>
                </a:solidFill>
              </a:rPr>
              <a:t>one</a:t>
            </a:r>
          </a:p>
          <a:p>
            <a:pPr marL="800100" lvl="1" indent="-342900">
              <a:buAutoNum type="alphaLcPeriod"/>
            </a:pPr>
            <a:r>
              <a:rPr lang="en-US" sz="2200" dirty="0" smtClean="0">
                <a:solidFill>
                  <a:schemeClr val="bg1"/>
                </a:solidFill>
              </a:rPr>
              <a:t>The </a:t>
            </a:r>
            <a:r>
              <a:rPr lang="en-US" sz="2200" dirty="0">
                <a:solidFill>
                  <a:schemeClr val="bg1"/>
                </a:solidFill>
              </a:rPr>
              <a:t>Son of God reveals God’s glory to this world (John 1:14; </a:t>
            </a:r>
            <a:r>
              <a:rPr lang="en-US" sz="2200" dirty="0" smtClean="0">
                <a:solidFill>
                  <a:schemeClr val="bg1"/>
                </a:solidFill>
              </a:rPr>
              <a:t>14:6-11)</a:t>
            </a:r>
            <a:endParaRPr lang="en-US" sz="2200" dirty="0">
              <a:solidFill>
                <a:schemeClr val="bg1"/>
              </a:solidFill>
            </a:endParaRPr>
          </a:p>
          <a:p>
            <a:pPr marL="1257300" lvl="2" indent="-342900">
              <a:buAutoNum type="arabicPeriod"/>
            </a:pPr>
            <a:r>
              <a:rPr lang="en-US" sz="2000" dirty="0" smtClean="0">
                <a:solidFill>
                  <a:schemeClr val="bg1"/>
                </a:solidFill>
              </a:rPr>
              <a:t>As </a:t>
            </a:r>
            <a:r>
              <a:rPr lang="en-US" sz="2000" dirty="0">
                <a:solidFill>
                  <a:schemeClr val="bg1"/>
                </a:solidFill>
              </a:rPr>
              <a:t>the Son of God, Jesus is shown to share in the divine </a:t>
            </a:r>
            <a:r>
              <a:rPr lang="en-US" sz="2000" dirty="0" smtClean="0">
                <a:solidFill>
                  <a:schemeClr val="bg1"/>
                </a:solidFill>
              </a:rPr>
              <a:t>nature</a:t>
            </a:r>
            <a:endParaRPr lang="en-US" sz="2000" dirty="0">
              <a:solidFill>
                <a:schemeClr val="bg1"/>
              </a:solidFill>
            </a:endParaRPr>
          </a:p>
          <a:p>
            <a:pPr marL="1257300" lvl="2" indent="-342900">
              <a:buAutoNum type="arabicPeriod"/>
            </a:pPr>
            <a:r>
              <a:rPr lang="en-US" sz="2000" dirty="0" smtClean="0">
                <a:solidFill>
                  <a:schemeClr val="bg1"/>
                </a:solidFill>
              </a:rPr>
              <a:t>The </a:t>
            </a:r>
            <a:r>
              <a:rPr lang="en-US" sz="2000" dirty="0">
                <a:solidFill>
                  <a:schemeClr val="bg1"/>
                </a:solidFill>
              </a:rPr>
              <a:t>Son of God is the one who is born of a virgin (Matt 1:18-25)—His Father is God (Luke 1:32-25; </a:t>
            </a:r>
            <a:r>
              <a:rPr lang="en-US" sz="2000" dirty="0" smtClean="0">
                <a:solidFill>
                  <a:schemeClr val="bg1"/>
                </a:solidFill>
              </a:rPr>
              <a:t>3:38)</a:t>
            </a:r>
            <a:endParaRPr lang="en-US" sz="2000" dirty="0">
              <a:solidFill>
                <a:schemeClr val="bg1"/>
              </a:solidFill>
            </a:endParaRPr>
          </a:p>
          <a:p>
            <a:pPr marL="1257300" lvl="2" indent="-342900">
              <a:buAutoNum type="arabicPeriod"/>
            </a:pPr>
            <a:r>
              <a:rPr lang="en-US" sz="2000" dirty="0" smtClean="0">
                <a:solidFill>
                  <a:schemeClr val="bg1"/>
                </a:solidFill>
              </a:rPr>
              <a:t>To </a:t>
            </a:r>
            <a:r>
              <a:rPr lang="en-US" sz="2000" dirty="0">
                <a:solidFill>
                  <a:schemeClr val="bg1"/>
                </a:solidFill>
              </a:rPr>
              <a:t>answer the question, “Are you the Messiah?,” Jesus declares his divine </a:t>
            </a:r>
            <a:r>
              <a:rPr lang="en-US" sz="2000" dirty="0" err="1">
                <a:solidFill>
                  <a:schemeClr val="bg1"/>
                </a:solidFill>
              </a:rPr>
              <a:t>sonship</a:t>
            </a:r>
            <a:r>
              <a:rPr lang="en-US" sz="2000" dirty="0">
                <a:solidFill>
                  <a:schemeClr val="bg1"/>
                </a:solidFill>
              </a:rPr>
              <a:t> (John 10:24ff: So the Jews gathered around him and said to him, “How long will you keep us in suspense? If you are the Christ, tell us plainly</a:t>
            </a:r>
            <a:r>
              <a:rPr lang="en-US" sz="2000" dirty="0" smtClean="0">
                <a:solidFill>
                  <a:schemeClr val="bg1"/>
                </a:solidFill>
              </a:rPr>
              <a:t>.”)</a:t>
            </a:r>
            <a:endParaRPr lang="en-US" sz="2000" dirty="0">
              <a:solidFill>
                <a:schemeClr val="bg1"/>
              </a:solidFill>
            </a:endParaRPr>
          </a:p>
          <a:p>
            <a:pPr marL="1714500" lvl="3" indent="-342900">
              <a:buAutoNum type="alphaLcPeriod"/>
            </a:pPr>
            <a:r>
              <a:rPr lang="en-US" sz="2000" dirty="0" smtClean="0">
                <a:solidFill>
                  <a:schemeClr val="bg1"/>
                </a:solidFill>
              </a:rPr>
              <a:t>The </a:t>
            </a:r>
            <a:r>
              <a:rPr lang="en-US" sz="2000" dirty="0">
                <a:solidFill>
                  <a:schemeClr val="bg1"/>
                </a:solidFill>
              </a:rPr>
              <a:t>Son and the Father are One (John </a:t>
            </a:r>
            <a:r>
              <a:rPr lang="en-US" sz="2000" dirty="0" smtClean="0">
                <a:solidFill>
                  <a:schemeClr val="bg1"/>
                </a:solidFill>
              </a:rPr>
              <a:t>10:30)</a:t>
            </a:r>
          </a:p>
          <a:p>
            <a:pPr marL="800100" lvl="1" indent="-342900">
              <a:buAutoNum type="alphaLcPeriod"/>
            </a:pPr>
            <a:endParaRPr lang="en-US" sz="2000" dirty="0" smtClean="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3069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5386090"/>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400" dirty="0">
              <a:solidFill>
                <a:schemeClr val="bg1"/>
              </a:solidFill>
            </a:endParaRPr>
          </a:p>
          <a:p>
            <a:pPr marL="800100" lvl="1" indent="-342900">
              <a:buAutoNum type="alphaLcPeriod"/>
            </a:pPr>
            <a:r>
              <a:rPr lang="en-US" sz="2200" dirty="0" smtClean="0">
                <a:solidFill>
                  <a:schemeClr val="bg1"/>
                </a:solidFill>
              </a:rPr>
              <a:t>Jesus</a:t>
            </a:r>
            <a:r>
              <a:rPr lang="en-US" sz="2200" dirty="0">
                <a:solidFill>
                  <a:schemeClr val="bg1"/>
                </a:solidFill>
              </a:rPr>
              <a:t>’ </a:t>
            </a:r>
            <a:r>
              <a:rPr lang="en-US" sz="2200" dirty="0" err="1">
                <a:solidFill>
                  <a:schemeClr val="bg1"/>
                </a:solidFill>
              </a:rPr>
              <a:t>Sonship</a:t>
            </a:r>
            <a:r>
              <a:rPr lang="en-US" sz="2200" dirty="0">
                <a:solidFill>
                  <a:schemeClr val="bg1"/>
                </a:solidFill>
              </a:rPr>
              <a:t> is unique to </a:t>
            </a:r>
            <a:r>
              <a:rPr lang="en-US" sz="2200" dirty="0" smtClean="0">
                <a:solidFill>
                  <a:schemeClr val="bg1"/>
                </a:solidFill>
              </a:rPr>
              <a:t>him—Divinity</a:t>
            </a:r>
          </a:p>
          <a:p>
            <a:pPr marL="800100" lvl="1" indent="-342900">
              <a:buAutoNum type="alphaLcPeriod"/>
            </a:pPr>
            <a:r>
              <a:rPr lang="en-US" sz="2200" dirty="0" smtClean="0">
                <a:solidFill>
                  <a:schemeClr val="bg1"/>
                </a:solidFill>
              </a:rPr>
              <a:t>As </a:t>
            </a:r>
            <a:r>
              <a:rPr lang="en-US" sz="2200" dirty="0">
                <a:solidFill>
                  <a:schemeClr val="bg1"/>
                </a:solidFill>
              </a:rPr>
              <a:t>the Son of God, Jesus is the pre-existent </a:t>
            </a:r>
            <a:r>
              <a:rPr lang="en-US" sz="2200" dirty="0" smtClean="0">
                <a:solidFill>
                  <a:schemeClr val="bg1"/>
                </a:solidFill>
              </a:rPr>
              <a:t>one</a:t>
            </a:r>
          </a:p>
          <a:p>
            <a:pPr marL="800100" lvl="1" indent="-342900">
              <a:buAutoNum type="alphaLcPeriod"/>
            </a:pPr>
            <a:r>
              <a:rPr lang="en-US" sz="2200" dirty="0" smtClean="0">
                <a:solidFill>
                  <a:schemeClr val="bg1"/>
                </a:solidFill>
              </a:rPr>
              <a:t>The </a:t>
            </a:r>
            <a:r>
              <a:rPr lang="en-US" sz="2200" dirty="0">
                <a:solidFill>
                  <a:schemeClr val="bg1"/>
                </a:solidFill>
              </a:rPr>
              <a:t>Son of God reveals God’s glory to this world (John 1:14; </a:t>
            </a:r>
            <a:r>
              <a:rPr lang="en-US" sz="2200" dirty="0" smtClean="0">
                <a:solidFill>
                  <a:schemeClr val="bg1"/>
                </a:solidFill>
              </a:rPr>
              <a:t>14:6-11)</a:t>
            </a:r>
            <a:endParaRPr lang="en-US" sz="2200" dirty="0">
              <a:solidFill>
                <a:schemeClr val="bg1"/>
              </a:solidFill>
            </a:endParaRPr>
          </a:p>
          <a:p>
            <a:pPr marL="1257300" lvl="2" indent="-342900">
              <a:buAutoNum type="arabicPeriod"/>
            </a:pPr>
            <a:r>
              <a:rPr lang="en-US" sz="2000" dirty="0" smtClean="0">
                <a:solidFill>
                  <a:schemeClr val="bg1"/>
                </a:solidFill>
              </a:rPr>
              <a:t>As </a:t>
            </a:r>
            <a:r>
              <a:rPr lang="en-US" sz="2000" dirty="0">
                <a:solidFill>
                  <a:schemeClr val="bg1"/>
                </a:solidFill>
              </a:rPr>
              <a:t>the Son of God, Jesus is shown to share in the divine </a:t>
            </a:r>
            <a:r>
              <a:rPr lang="en-US" sz="2000" dirty="0" smtClean="0">
                <a:solidFill>
                  <a:schemeClr val="bg1"/>
                </a:solidFill>
              </a:rPr>
              <a:t>nature</a:t>
            </a:r>
            <a:endParaRPr lang="en-US" sz="2000" dirty="0">
              <a:solidFill>
                <a:schemeClr val="bg1"/>
              </a:solidFill>
            </a:endParaRPr>
          </a:p>
          <a:p>
            <a:pPr marL="1257300" lvl="2" indent="-342900">
              <a:buAutoNum type="arabicPeriod"/>
            </a:pPr>
            <a:r>
              <a:rPr lang="en-US" sz="2000" dirty="0" smtClean="0">
                <a:solidFill>
                  <a:schemeClr val="bg1"/>
                </a:solidFill>
              </a:rPr>
              <a:t>The </a:t>
            </a:r>
            <a:r>
              <a:rPr lang="en-US" sz="2000" dirty="0">
                <a:solidFill>
                  <a:schemeClr val="bg1"/>
                </a:solidFill>
              </a:rPr>
              <a:t>Son of God is the one who is born of a virgin (Matt 1:18-25)—His Father is God (Luke 1:32-25; </a:t>
            </a:r>
            <a:r>
              <a:rPr lang="en-US" sz="2000" dirty="0" smtClean="0">
                <a:solidFill>
                  <a:schemeClr val="bg1"/>
                </a:solidFill>
              </a:rPr>
              <a:t>3:38)</a:t>
            </a:r>
            <a:endParaRPr lang="en-US" sz="2000" dirty="0">
              <a:solidFill>
                <a:schemeClr val="bg1"/>
              </a:solidFill>
            </a:endParaRPr>
          </a:p>
          <a:p>
            <a:pPr marL="1257300" lvl="2" indent="-342900">
              <a:buAutoNum type="arabicPeriod"/>
            </a:pPr>
            <a:r>
              <a:rPr lang="en-US" sz="2000" dirty="0" smtClean="0">
                <a:solidFill>
                  <a:schemeClr val="bg1"/>
                </a:solidFill>
              </a:rPr>
              <a:t>To </a:t>
            </a:r>
            <a:r>
              <a:rPr lang="en-US" sz="2000" dirty="0">
                <a:solidFill>
                  <a:schemeClr val="bg1"/>
                </a:solidFill>
              </a:rPr>
              <a:t>answer the question, “Are you the Messiah?,” Jesus declares his divine </a:t>
            </a:r>
            <a:r>
              <a:rPr lang="en-US" sz="2000" dirty="0" err="1">
                <a:solidFill>
                  <a:schemeClr val="bg1"/>
                </a:solidFill>
              </a:rPr>
              <a:t>sonship</a:t>
            </a:r>
            <a:r>
              <a:rPr lang="en-US" sz="2000" dirty="0">
                <a:solidFill>
                  <a:schemeClr val="bg1"/>
                </a:solidFill>
              </a:rPr>
              <a:t> (John 10:24ff: So the Jews gathered around him and said to him, “How long will you keep us in suspense? If you are the Christ, tell us plainly</a:t>
            </a:r>
            <a:r>
              <a:rPr lang="en-US" sz="2000" dirty="0" smtClean="0">
                <a:solidFill>
                  <a:schemeClr val="bg1"/>
                </a:solidFill>
              </a:rPr>
              <a:t>.”)</a:t>
            </a:r>
            <a:endParaRPr lang="en-US" sz="2000" dirty="0">
              <a:solidFill>
                <a:schemeClr val="bg1"/>
              </a:solidFill>
            </a:endParaRPr>
          </a:p>
          <a:p>
            <a:pPr marL="1714500" lvl="3" indent="-342900">
              <a:buAutoNum type="alphaLcPeriod"/>
            </a:pPr>
            <a:r>
              <a:rPr lang="en-US" sz="2000" dirty="0" smtClean="0">
                <a:solidFill>
                  <a:schemeClr val="bg1"/>
                </a:solidFill>
              </a:rPr>
              <a:t>The </a:t>
            </a:r>
            <a:r>
              <a:rPr lang="en-US" sz="2000" dirty="0">
                <a:solidFill>
                  <a:schemeClr val="bg1"/>
                </a:solidFill>
              </a:rPr>
              <a:t>Son and the Father are One (John </a:t>
            </a:r>
            <a:r>
              <a:rPr lang="en-US" sz="2000" dirty="0" smtClean="0">
                <a:solidFill>
                  <a:schemeClr val="bg1"/>
                </a:solidFill>
              </a:rPr>
              <a:t>10:30)</a:t>
            </a:r>
          </a:p>
          <a:p>
            <a:pPr marL="1714500" lvl="3" indent="-342900">
              <a:buAutoNum type="alphaLcPeriod"/>
            </a:pPr>
            <a:r>
              <a:rPr lang="en-US" sz="2000" dirty="0" smtClean="0">
                <a:solidFill>
                  <a:schemeClr val="bg1"/>
                </a:solidFill>
              </a:rPr>
              <a:t>The </a:t>
            </a:r>
            <a:r>
              <a:rPr lang="en-US" sz="2000" dirty="0">
                <a:solidFill>
                  <a:schemeClr val="bg1"/>
                </a:solidFill>
              </a:rPr>
              <a:t>Father is in the Son and the Son is in the Father (John 10:38)</a:t>
            </a:r>
          </a:p>
          <a:p>
            <a:pPr marL="800100" lvl="1" indent="-342900">
              <a:buAutoNum type="alphaLcPeriod"/>
            </a:pPr>
            <a:endParaRPr lang="en-US" sz="2000" dirty="0" smtClean="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7502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2308324"/>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000" dirty="0" smtClean="0">
              <a:solidFill>
                <a:schemeClr val="bg1"/>
              </a:solidFill>
            </a:endParaRPr>
          </a:p>
          <a:p>
            <a:pPr marL="342900" indent="-342900">
              <a:buFontTx/>
              <a:buAutoNum type="arabicPeriod"/>
            </a:pPr>
            <a:r>
              <a:rPr lang="en-US" sz="2400" dirty="0" smtClean="0">
                <a:solidFill>
                  <a:schemeClr val="bg1"/>
                </a:solidFill>
              </a:rPr>
              <a:t>Summary</a:t>
            </a:r>
            <a:r>
              <a:rPr lang="en-US" dirty="0">
                <a:solidFill>
                  <a:schemeClr val="bg1"/>
                </a:solidFill>
              </a:rPr>
              <a:t>: </a:t>
            </a:r>
            <a:endParaRPr lang="en-US" sz="3200" dirty="0">
              <a:solidFill>
                <a:schemeClr val="bg1"/>
              </a:solidFill>
            </a:endParaRPr>
          </a:p>
          <a:p>
            <a:pPr marL="342900" indent="-342900">
              <a:buFontTx/>
              <a:buAutoNum type="arabicPeriod"/>
            </a:pPr>
            <a:endParaRPr lang="en-US" sz="24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4524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2646878"/>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000" dirty="0" smtClean="0">
              <a:solidFill>
                <a:schemeClr val="bg1"/>
              </a:solidFill>
            </a:endParaRPr>
          </a:p>
          <a:p>
            <a:pPr marL="342900" indent="-342900">
              <a:buFontTx/>
              <a:buAutoNum type="arabicPeriod"/>
            </a:pPr>
            <a:r>
              <a:rPr lang="en-US" sz="2400" dirty="0" smtClean="0">
                <a:solidFill>
                  <a:schemeClr val="bg1"/>
                </a:solidFill>
              </a:rPr>
              <a:t>Summary</a:t>
            </a:r>
            <a:r>
              <a:rPr lang="en-US" dirty="0">
                <a:solidFill>
                  <a:schemeClr val="bg1"/>
                </a:solidFill>
              </a:rPr>
              <a:t>: </a:t>
            </a:r>
            <a:endParaRPr lang="en-US" sz="3200" dirty="0">
              <a:solidFill>
                <a:schemeClr val="bg1"/>
              </a:solidFill>
            </a:endParaRPr>
          </a:p>
          <a:p>
            <a:pPr marL="800100" lvl="1" indent="-342900">
              <a:buAutoNum type="alphaLcPeriod"/>
            </a:pPr>
            <a:r>
              <a:rPr lang="en-US" sz="2200" dirty="0" smtClean="0">
                <a:solidFill>
                  <a:schemeClr val="bg1"/>
                </a:solidFill>
              </a:rPr>
              <a:t>Divine </a:t>
            </a:r>
            <a:r>
              <a:rPr lang="en-US" sz="2200" dirty="0" err="1">
                <a:solidFill>
                  <a:schemeClr val="bg1"/>
                </a:solidFill>
              </a:rPr>
              <a:t>Sonship</a:t>
            </a:r>
            <a:r>
              <a:rPr lang="en-US" sz="2200" dirty="0">
                <a:solidFill>
                  <a:schemeClr val="bg1"/>
                </a:solidFill>
              </a:rPr>
              <a:t> and Fulfillment: </a:t>
            </a:r>
          </a:p>
          <a:p>
            <a:pPr marL="342900" indent="-342900">
              <a:buFontTx/>
              <a:buAutoNum type="arabicPeriod"/>
            </a:pPr>
            <a:endParaRPr lang="en-US" sz="24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1388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3323987"/>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000" dirty="0" smtClean="0">
              <a:solidFill>
                <a:schemeClr val="bg1"/>
              </a:solidFill>
            </a:endParaRPr>
          </a:p>
          <a:p>
            <a:pPr marL="342900" indent="-342900">
              <a:buFontTx/>
              <a:buAutoNum type="arabicPeriod"/>
            </a:pPr>
            <a:r>
              <a:rPr lang="en-US" sz="2400" dirty="0" smtClean="0">
                <a:solidFill>
                  <a:schemeClr val="bg1"/>
                </a:solidFill>
              </a:rPr>
              <a:t>Summary</a:t>
            </a:r>
            <a:r>
              <a:rPr lang="en-US" dirty="0">
                <a:solidFill>
                  <a:schemeClr val="bg1"/>
                </a:solidFill>
              </a:rPr>
              <a:t>: </a:t>
            </a:r>
            <a:endParaRPr lang="en-US" sz="3200" dirty="0">
              <a:solidFill>
                <a:schemeClr val="bg1"/>
              </a:solidFill>
            </a:endParaRPr>
          </a:p>
          <a:p>
            <a:pPr marL="800100" lvl="1" indent="-342900">
              <a:buAutoNum type="alphaLcPeriod"/>
            </a:pPr>
            <a:r>
              <a:rPr lang="en-US" sz="2200" dirty="0" smtClean="0">
                <a:solidFill>
                  <a:schemeClr val="bg1"/>
                </a:solidFill>
              </a:rPr>
              <a:t>Divine </a:t>
            </a:r>
            <a:r>
              <a:rPr lang="en-US" sz="2200" dirty="0" err="1">
                <a:solidFill>
                  <a:schemeClr val="bg1"/>
                </a:solidFill>
              </a:rPr>
              <a:t>Sonship</a:t>
            </a:r>
            <a:r>
              <a:rPr lang="en-US" sz="2200" dirty="0">
                <a:solidFill>
                  <a:schemeClr val="bg1"/>
                </a:solidFill>
              </a:rPr>
              <a:t> and Fulfillment: </a:t>
            </a:r>
          </a:p>
          <a:p>
            <a:pPr marL="1371600" lvl="2" indent="-457200">
              <a:buAutoNum type="arabicPeriod"/>
            </a:pPr>
            <a:r>
              <a:rPr lang="en-US" sz="2200" dirty="0" smtClean="0">
                <a:solidFill>
                  <a:schemeClr val="bg1"/>
                </a:solidFill>
              </a:rPr>
              <a:t>The </a:t>
            </a:r>
            <a:r>
              <a:rPr lang="en-US" sz="2200" dirty="0">
                <a:solidFill>
                  <a:schemeClr val="bg1"/>
                </a:solidFill>
              </a:rPr>
              <a:t>Son of God is the fulfillment of </a:t>
            </a:r>
            <a:r>
              <a:rPr lang="en-US" sz="2200" dirty="0" smtClean="0">
                <a:solidFill>
                  <a:schemeClr val="bg1"/>
                </a:solidFill>
              </a:rPr>
              <a:t>Israel</a:t>
            </a:r>
          </a:p>
          <a:p>
            <a:pPr marL="1371600" lvl="2" indent="-457200">
              <a:buAutoNum type="arabicPeriod"/>
            </a:pPr>
            <a:r>
              <a:rPr lang="en-US" sz="2200" dirty="0" smtClean="0">
                <a:solidFill>
                  <a:schemeClr val="bg1"/>
                </a:solidFill>
              </a:rPr>
              <a:t>The </a:t>
            </a:r>
            <a:r>
              <a:rPr lang="en-US" sz="2200" dirty="0">
                <a:solidFill>
                  <a:schemeClr val="bg1"/>
                </a:solidFill>
              </a:rPr>
              <a:t>Son of God is the Messianic </a:t>
            </a:r>
            <a:r>
              <a:rPr lang="en-US" sz="2200" dirty="0" smtClean="0">
                <a:solidFill>
                  <a:schemeClr val="bg1"/>
                </a:solidFill>
              </a:rPr>
              <a:t>King</a:t>
            </a:r>
            <a:endParaRPr lang="en-US" sz="2200" dirty="0">
              <a:solidFill>
                <a:schemeClr val="bg1"/>
              </a:solidFill>
            </a:endParaRPr>
          </a:p>
          <a:p>
            <a:pPr marL="342900" indent="-342900">
              <a:buFontTx/>
              <a:buAutoNum type="arabicPeriod"/>
            </a:pPr>
            <a:endParaRPr lang="en-US" sz="24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1909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3662541"/>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000" dirty="0" smtClean="0">
              <a:solidFill>
                <a:schemeClr val="bg1"/>
              </a:solidFill>
            </a:endParaRPr>
          </a:p>
          <a:p>
            <a:pPr marL="342900" indent="-342900">
              <a:buFontTx/>
              <a:buAutoNum type="arabicPeriod"/>
            </a:pPr>
            <a:r>
              <a:rPr lang="en-US" sz="2400" dirty="0" smtClean="0">
                <a:solidFill>
                  <a:schemeClr val="bg1"/>
                </a:solidFill>
              </a:rPr>
              <a:t>Summary</a:t>
            </a:r>
            <a:r>
              <a:rPr lang="en-US" dirty="0">
                <a:solidFill>
                  <a:schemeClr val="bg1"/>
                </a:solidFill>
              </a:rPr>
              <a:t>: </a:t>
            </a:r>
            <a:endParaRPr lang="en-US" sz="3200" dirty="0">
              <a:solidFill>
                <a:schemeClr val="bg1"/>
              </a:solidFill>
            </a:endParaRPr>
          </a:p>
          <a:p>
            <a:pPr marL="800100" lvl="1" indent="-342900">
              <a:buAutoNum type="alphaLcPeriod"/>
            </a:pPr>
            <a:r>
              <a:rPr lang="en-US" sz="2200" dirty="0" smtClean="0">
                <a:solidFill>
                  <a:schemeClr val="bg1"/>
                </a:solidFill>
              </a:rPr>
              <a:t>Divine </a:t>
            </a:r>
            <a:r>
              <a:rPr lang="en-US" sz="2200" dirty="0" err="1">
                <a:solidFill>
                  <a:schemeClr val="bg1"/>
                </a:solidFill>
              </a:rPr>
              <a:t>Sonship</a:t>
            </a:r>
            <a:r>
              <a:rPr lang="en-US" sz="2200" dirty="0">
                <a:solidFill>
                  <a:schemeClr val="bg1"/>
                </a:solidFill>
              </a:rPr>
              <a:t> and Fulfillment: </a:t>
            </a:r>
          </a:p>
          <a:p>
            <a:pPr marL="1371600" lvl="2" indent="-457200">
              <a:buAutoNum type="arabicPeriod"/>
            </a:pPr>
            <a:r>
              <a:rPr lang="en-US" sz="2200" dirty="0" smtClean="0">
                <a:solidFill>
                  <a:schemeClr val="bg1"/>
                </a:solidFill>
              </a:rPr>
              <a:t>The </a:t>
            </a:r>
            <a:r>
              <a:rPr lang="en-US" sz="2200" dirty="0">
                <a:solidFill>
                  <a:schemeClr val="bg1"/>
                </a:solidFill>
              </a:rPr>
              <a:t>Son of God is the fulfillment of </a:t>
            </a:r>
            <a:r>
              <a:rPr lang="en-US" sz="2200" dirty="0" smtClean="0">
                <a:solidFill>
                  <a:schemeClr val="bg1"/>
                </a:solidFill>
              </a:rPr>
              <a:t>Israel</a:t>
            </a:r>
          </a:p>
          <a:p>
            <a:pPr marL="1371600" lvl="2" indent="-457200">
              <a:buAutoNum type="arabicPeriod"/>
            </a:pPr>
            <a:r>
              <a:rPr lang="en-US" sz="2200" dirty="0" smtClean="0">
                <a:solidFill>
                  <a:schemeClr val="bg1"/>
                </a:solidFill>
              </a:rPr>
              <a:t>The </a:t>
            </a:r>
            <a:r>
              <a:rPr lang="en-US" sz="2200" dirty="0">
                <a:solidFill>
                  <a:schemeClr val="bg1"/>
                </a:solidFill>
              </a:rPr>
              <a:t>Son of God is the Messianic </a:t>
            </a:r>
            <a:r>
              <a:rPr lang="en-US" sz="2200" dirty="0" smtClean="0">
                <a:solidFill>
                  <a:schemeClr val="bg1"/>
                </a:solidFill>
              </a:rPr>
              <a:t>King</a:t>
            </a:r>
            <a:endParaRPr lang="en-US" sz="2200" dirty="0">
              <a:solidFill>
                <a:schemeClr val="bg1"/>
              </a:solidFill>
            </a:endParaRPr>
          </a:p>
          <a:p>
            <a:pPr marL="800100" lvl="1" indent="-342900">
              <a:buAutoNum type="alphaLcPeriod"/>
            </a:pPr>
            <a:r>
              <a:rPr lang="en-US" sz="2200" dirty="0" smtClean="0">
                <a:solidFill>
                  <a:schemeClr val="bg1"/>
                </a:solidFill>
              </a:rPr>
              <a:t>Divine </a:t>
            </a:r>
            <a:r>
              <a:rPr lang="en-US" sz="2200" dirty="0" err="1">
                <a:solidFill>
                  <a:schemeClr val="bg1"/>
                </a:solidFill>
              </a:rPr>
              <a:t>Sonship</a:t>
            </a:r>
            <a:r>
              <a:rPr lang="en-US" sz="2200" dirty="0">
                <a:solidFill>
                  <a:schemeClr val="bg1"/>
                </a:solidFill>
              </a:rPr>
              <a:t> and </a:t>
            </a:r>
            <a:r>
              <a:rPr lang="en-US" sz="2200" dirty="0" smtClean="0">
                <a:solidFill>
                  <a:schemeClr val="bg1"/>
                </a:solidFill>
              </a:rPr>
              <a:t>Function</a:t>
            </a:r>
            <a:endParaRPr lang="en-US" sz="2200" dirty="0">
              <a:solidFill>
                <a:schemeClr val="bg1"/>
              </a:solidFill>
            </a:endParaRPr>
          </a:p>
          <a:p>
            <a:pPr marL="342900" indent="-342900">
              <a:buFontTx/>
              <a:buAutoNum type="arabicPeriod"/>
            </a:pPr>
            <a:endParaRPr lang="en-US" sz="24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766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830997"/>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4284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4339650"/>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000" dirty="0" smtClean="0">
              <a:solidFill>
                <a:schemeClr val="bg1"/>
              </a:solidFill>
            </a:endParaRPr>
          </a:p>
          <a:p>
            <a:pPr marL="342900" indent="-342900">
              <a:buFontTx/>
              <a:buAutoNum type="arabicPeriod"/>
            </a:pPr>
            <a:r>
              <a:rPr lang="en-US" sz="2400" dirty="0" smtClean="0">
                <a:solidFill>
                  <a:schemeClr val="bg1"/>
                </a:solidFill>
              </a:rPr>
              <a:t>Summary</a:t>
            </a:r>
            <a:r>
              <a:rPr lang="en-US" dirty="0">
                <a:solidFill>
                  <a:schemeClr val="bg1"/>
                </a:solidFill>
              </a:rPr>
              <a:t>: </a:t>
            </a:r>
            <a:endParaRPr lang="en-US" sz="3200" dirty="0">
              <a:solidFill>
                <a:schemeClr val="bg1"/>
              </a:solidFill>
            </a:endParaRPr>
          </a:p>
          <a:p>
            <a:pPr marL="800100" lvl="1" indent="-342900">
              <a:buAutoNum type="alphaLcPeriod"/>
            </a:pPr>
            <a:r>
              <a:rPr lang="en-US" sz="2200" dirty="0" smtClean="0">
                <a:solidFill>
                  <a:schemeClr val="bg1"/>
                </a:solidFill>
              </a:rPr>
              <a:t>Divine </a:t>
            </a:r>
            <a:r>
              <a:rPr lang="en-US" sz="2200" dirty="0" err="1">
                <a:solidFill>
                  <a:schemeClr val="bg1"/>
                </a:solidFill>
              </a:rPr>
              <a:t>Sonship</a:t>
            </a:r>
            <a:r>
              <a:rPr lang="en-US" sz="2200" dirty="0">
                <a:solidFill>
                  <a:schemeClr val="bg1"/>
                </a:solidFill>
              </a:rPr>
              <a:t> and Fulfillment: </a:t>
            </a:r>
          </a:p>
          <a:p>
            <a:pPr marL="1371600" lvl="2" indent="-457200">
              <a:buAutoNum type="arabicPeriod"/>
            </a:pPr>
            <a:r>
              <a:rPr lang="en-US" sz="2200" dirty="0" smtClean="0">
                <a:solidFill>
                  <a:schemeClr val="bg1"/>
                </a:solidFill>
              </a:rPr>
              <a:t>The </a:t>
            </a:r>
            <a:r>
              <a:rPr lang="en-US" sz="2200" dirty="0">
                <a:solidFill>
                  <a:schemeClr val="bg1"/>
                </a:solidFill>
              </a:rPr>
              <a:t>Son of God is the fulfillment of </a:t>
            </a:r>
            <a:r>
              <a:rPr lang="en-US" sz="2200" dirty="0" smtClean="0">
                <a:solidFill>
                  <a:schemeClr val="bg1"/>
                </a:solidFill>
              </a:rPr>
              <a:t>Israel</a:t>
            </a:r>
          </a:p>
          <a:p>
            <a:pPr marL="1371600" lvl="2" indent="-457200">
              <a:buAutoNum type="arabicPeriod"/>
            </a:pPr>
            <a:r>
              <a:rPr lang="en-US" sz="2200" dirty="0" smtClean="0">
                <a:solidFill>
                  <a:schemeClr val="bg1"/>
                </a:solidFill>
              </a:rPr>
              <a:t>The </a:t>
            </a:r>
            <a:r>
              <a:rPr lang="en-US" sz="2200" dirty="0">
                <a:solidFill>
                  <a:schemeClr val="bg1"/>
                </a:solidFill>
              </a:rPr>
              <a:t>Son of God is the Messianic </a:t>
            </a:r>
            <a:r>
              <a:rPr lang="en-US" sz="2200" dirty="0" smtClean="0">
                <a:solidFill>
                  <a:schemeClr val="bg1"/>
                </a:solidFill>
              </a:rPr>
              <a:t>King</a:t>
            </a:r>
            <a:endParaRPr lang="en-US" sz="2200" dirty="0">
              <a:solidFill>
                <a:schemeClr val="bg1"/>
              </a:solidFill>
            </a:endParaRPr>
          </a:p>
          <a:p>
            <a:pPr marL="800100" lvl="1" indent="-342900">
              <a:buAutoNum type="alphaLcPeriod"/>
            </a:pPr>
            <a:r>
              <a:rPr lang="en-US" sz="2200" dirty="0" smtClean="0">
                <a:solidFill>
                  <a:schemeClr val="bg1"/>
                </a:solidFill>
              </a:rPr>
              <a:t>Divine </a:t>
            </a:r>
            <a:r>
              <a:rPr lang="en-US" sz="2200" dirty="0" err="1">
                <a:solidFill>
                  <a:schemeClr val="bg1"/>
                </a:solidFill>
              </a:rPr>
              <a:t>Sonship</a:t>
            </a:r>
            <a:r>
              <a:rPr lang="en-US" sz="2200" dirty="0">
                <a:solidFill>
                  <a:schemeClr val="bg1"/>
                </a:solidFill>
              </a:rPr>
              <a:t> and </a:t>
            </a:r>
            <a:r>
              <a:rPr lang="en-US" sz="2200" dirty="0" smtClean="0">
                <a:solidFill>
                  <a:schemeClr val="bg1"/>
                </a:solidFill>
              </a:rPr>
              <a:t>Function</a:t>
            </a:r>
            <a:endParaRPr lang="en-US" sz="2200" dirty="0">
              <a:solidFill>
                <a:schemeClr val="bg1"/>
              </a:solidFill>
            </a:endParaRPr>
          </a:p>
          <a:p>
            <a:pPr marL="1371600" lvl="2" indent="-457200">
              <a:buAutoNum type="arabicPeriod"/>
            </a:pPr>
            <a:r>
              <a:rPr lang="en-US" sz="2200" dirty="0" smtClean="0">
                <a:solidFill>
                  <a:schemeClr val="bg1"/>
                </a:solidFill>
              </a:rPr>
              <a:t>The </a:t>
            </a:r>
            <a:r>
              <a:rPr lang="en-US" sz="2200" dirty="0">
                <a:solidFill>
                  <a:schemeClr val="bg1"/>
                </a:solidFill>
              </a:rPr>
              <a:t>Son of God shares a deep relationship with the </a:t>
            </a:r>
            <a:r>
              <a:rPr lang="en-US" sz="2200" dirty="0" smtClean="0">
                <a:solidFill>
                  <a:schemeClr val="bg1"/>
                </a:solidFill>
              </a:rPr>
              <a:t>Father</a:t>
            </a:r>
          </a:p>
          <a:p>
            <a:pPr marL="1371600" lvl="2" indent="-457200">
              <a:buAutoNum type="arabicPeriod"/>
            </a:pPr>
            <a:r>
              <a:rPr lang="en-US" sz="2200" dirty="0" smtClean="0">
                <a:solidFill>
                  <a:schemeClr val="bg1"/>
                </a:solidFill>
              </a:rPr>
              <a:t>The </a:t>
            </a:r>
            <a:r>
              <a:rPr lang="en-US" sz="2200" dirty="0">
                <a:solidFill>
                  <a:schemeClr val="bg1"/>
                </a:solidFill>
              </a:rPr>
              <a:t>Son of God’s relationship is demonstrated in his obedience to the </a:t>
            </a:r>
            <a:r>
              <a:rPr lang="en-US" sz="2200" dirty="0" smtClean="0">
                <a:solidFill>
                  <a:schemeClr val="bg1"/>
                </a:solidFill>
              </a:rPr>
              <a:t>Father</a:t>
            </a:r>
            <a:endParaRPr lang="en-US" sz="2200" dirty="0">
              <a:solidFill>
                <a:schemeClr val="bg1"/>
              </a:solidFill>
            </a:endParaRPr>
          </a:p>
          <a:p>
            <a:pPr marL="342900" indent="-342900">
              <a:buFontTx/>
              <a:buAutoNum type="arabicPeriod"/>
            </a:pPr>
            <a:endParaRPr lang="en-US" sz="24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6445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4678204"/>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000" dirty="0" smtClean="0">
              <a:solidFill>
                <a:schemeClr val="bg1"/>
              </a:solidFill>
            </a:endParaRPr>
          </a:p>
          <a:p>
            <a:pPr marL="342900" indent="-342900">
              <a:buFontTx/>
              <a:buAutoNum type="arabicPeriod"/>
            </a:pPr>
            <a:r>
              <a:rPr lang="en-US" sz="2400" dirty="0" smtClean="0">
                <a:solidFill>
                  <a:schemeClr val="bg1"/>
                </a:solidFill>
              </a:rPr>
              <a:t>Summary</a:t>
            </a:r>
            <a:r>
              <a:rPr lang="en-US" dirty="0">
                <a:solidFill>
                  <a:schemeClr val="bg1"/>
                </a:solidFill>
              </a:rPr>
              <a:t>: </a:t>
            </a:r>
            <a:endParaRPr lang="en-US" sz="3200" dirty="0">
              <a:solidFill>
                <a:schemeClr val="bg1"/>
              </a:solidFill>
            </a:endParaRPr>
          </a:p>
          <a:p>
            <a:pPr marL="800100" lvl="1" indent="-342900">
              <a:buAutoNum type="alphaLcPeriod"/>
            </a:pPr>
            <a:r>
              <a:rPr lang="en-US" sz="2200" dirty="0" smtClean="0">
                <a:solidFill>
                  <a:schemeClr val="bg1"/>
                </a:solidFill>
              </a:rPr>
              <a:t>Divine </a:t>
            </a:r>
            <a:r>
              <a:rPr lang="en-US" sz="2200" dirty="0" err="1">
                <a:solidFill>
                  <a:schemeClr val="bg1"/>
                </a:solidFill>
              </a:rPr>
              <a:t>Sonship</a:t>
            </a:r>
            <a:r>
              <a:rPr lang="en-US" sz="2200" dirty="0">
                <a:solidFill>
                  <a:schemeClr val="bg1"/>
                </a:solidFill>
              </a:rPr>
              <a:t> and Fulfillment: </a:t>
            </a:r>
          </a:p>
          <a:p>
            <a:pPr marL="1371600" lvl="2" indent="-457200">
              <a:buAutoNum type="arabicPeriod"/>
            </a:pPr>
            <a:r>
              <a:rPr lang="en-US" sz="2200" dirty="0" smtClean="0">
                <a:solidFill>
                  <a:schemeClr val="bg1"/>
                </a:solidFill>
              </a:rPr>
              <a:t>The </a:t>
            </a:r>
            <a:r>
              <a:rPr lang="en-US" sz="2200" dirty="0">
                <a:solidFill>
                  <a:schemeClr val="bg1"/>
                </a:solidFill>
              </a:rPr>
              <a:t>Son of God is the fulfillment of </a:t>
            </a:r>
            <a:r>
              <a:rPr lang="en-US" sz="2200" dirty="0" smtClean="0">
                <a:solidFill>
                  <a:schemeClr val="bg1"/>
                </a:solidFill>
              </a:rPr>
              <a:t>Israel</a:t>
            </a:r>
          </a:p>
          <a:p>
            <a:pPr marL="1371600" lvl="2" indent="-457200">
              <a:buAutoNum type="arabicPeriod"/>
            </a:pPr>
            <a:r>
              <a:rPr lang="en-US" sz="2200" dirty="0" smtClean="0">
                <a:solidFill>
                  <a:schemeClr val="bg1"/>
                </a:solidFill>
              </a:rPr>
              <a:t>The </a:t>
            </a:r>
            <a:r>
              <a:rPr lang="en-US" sz="2200" dirty="0">
                <a:solidFill>
                  <a:schemeClr val="bg1"/>
                </a:solidFill>
              </a:rPr>
              <a:t>Son of God is the Messianic </a:t>
            </a:r>
            <a:r>
              <a:rPr lang="en-US" sz="2200" dirty="0" smtClean="0">
                <a:solidFill>
                  <a:schemeClr val="bg1"/>
                </a:solidFill>
              </a:rPr>
              <a:t>King</a:t>
            </a:r>
            <a:endParaRPr lang="en-US" sz="2200" dirty="0">
              <a:solidFill>
                <a:schemeClr val="bg1"/>
              </a:solidFill>
            </a:endParaRPr>
          </a:p>
          <a:p>
            <a:pPr marL="800100" lvl="1" indent="-342900">
              <a:buAutoNum type="alphaLcPeriod"/>
            </a:pPr>
            <a:r>
              <a:rPr lang="en-US" sz="2200" dirty="0" smtClean="0">
                <a:solidFill>
                  <a:schemeClr val="bg1"/>
                </a:solidFill>
              </a:rPr>
              <a:t>Divine </a:t>
            </a:r>
            <a:r>
              <a:rPr lang="en-US" sz="2200" dirty="0" err="1">
                <a:solidFill>
                  <a:schemeClr val="bg1"/>
                </a:solidFill>
              </a:rPr>
              <a:t>Sonship</a:t>
            </a:r>
            <a:r>
              <a:rPr lang="en-US" sz="2200" dirty="0">
                <a:solidFill>
                  <a:schemeClr val="bg1"/>
                </a:solidFill>
              </a:rPr>
              <a:t> and </a:t>
            </a:r>
            <a:r>
              <a:rPr lang="en-US" sz="2200" dirty="0" smtClean="0">
                <a:solidFill>
                  <a:schemeClr val="bg1"/>
                </a:solidFill>
              </a:rPr>
              <a:t>Function</a:t>
            </a:r>
            <a:endParaRPr lang="en-US" sz="2200" dirty="0">
              <a:solidFill>
                <a:schemeClr val="bg1"/>
              </a:solidFill>
            </a:endParaRPr>
          </a:p>
          <a:p>
            <a:pPr marL="1371600" lvl="2" indent="-457200">
              <a:buAutoNum type="arabicPeriod"/>
            </a:pPr>
            <a:r>
              <a:rPr lang="en-US" sz="2200" dirty="0" smtClean="0">
                <a:solidFill>
                  <a:schemeClr val="bg1"/>
                </a:solidFill>
              </a:rPr>
              <a:t>The </a:t>
            </a:r>
            <a:r>
              <a:rPr lang="en-US" sz="2200" dirty="0">
                <a:solidFill>
                  <a:schemeClr val="bg1"/>
                </a:solidFill>
              </a:rPr>
              <a:t>Son of God shares a deep relationship with the </a:t>
            </a:r>
            <a:r>
              <a:rPr lang="en-US" sz="2200" dirty="0" smtClean="0">
                <a:solidFill>
                  <a:schemeClr val="bg1"/>
                </a:solidFill>
              </a:rPr>
              <a:t>Father</a:t>
            </a:r>
          </a:p>
          <a:p>
            <a:pPr marL="1371600" lvl="2" indent="-457200">
              <a:buAutoNum type="arabicPeriod"/>
            </a:pPr>
            <a:r>
              <a:rPr lang="en-US" sz="2200" dirty="0" smtClean="0">
                <a:solidFill>
                  <a:schemeClr val="bg1"/>
                </a:solidFill>
              </a:rPr>
              <a:t>The </a:t>
            </a:r>
            <a:r>
              <a:rPr lang="en-US" sz="2200" dirty="0">
                <a:solidFill>
                  <a:schemeClr val="bg1"/>
                </a:solidFill>
              </a:rPr>
              <a:t>Son of God’s relationship is demonstrated in his obedience to the </a:t>
            </a:r>
            <a:r>
              <a:rPr lang="en-US" sz="2200" dirty="0" smtClean="0">
                <a:solidFill>
                  <a:schemeClr val="bg1"/>
                </a:solidFill>
              </a:rPr>
              <a:t>Father</a:t>
            </a:r>
            <a:endParaRPr lang="en-US" sz="2200" dirty="0">
              <a:solidFill>
                <a:schemeClr val="bg1"/>
              </a:solidFill>
            </a:endParaRPr>
          </a:p>
          <a:p>
            <a:pPr marL="800100" lvl="1" indent="-342900">
              <a:buAutoNum type="alphaLcPeriod"/>
            </a:pPr>
            <a:r>
              <a:rPr lang="en-US" sz="2200" dirty="0" smtClean="0">
                <a:solidFill>
                  <a:schemeClr val="bg1"/>
                </a:solidFill>
              </a:rPr>
              <a:t>Divine </a:t>
            </a:r>
            <a:r>
              <a:rPr lang="en-US" sz="2200" dirty="0" err="1">
                <a:solidFill>
                  <a:schemeClr val="bg1"/>
                </a:solidFill>
              </a:rPr>
              <a:t>Sonship</a:t>
            </a:r>
            <a:r>
              <a:rPr lang="en-US" sz="2200" dirty="0">
                <a:solidFill>
                  <a:schemeClr val="bg1"/>
                </a:solidFill>
              </a:rPr>
              <a:t> and </a:t>
            </a:r>
            <a:r>
              <a:rPr lang="en-US" sz="2200" dirty="0" smtClean="0">
                <a:solidFill>
                  <a:schemeClr val="bg1"/>
                </a:solidFill>
              </a:rPr>
              <a:t>Deity</a:t>
            </a:r>
            <a:endParaRPr lang="en-US" sz="2200" dirty="0">
              <a:solidFill>
                <a:schemeClr val="bg1"/>
              </a:solidFill>
            </a:endParaRPr>
          </a:p>
          <a:p>
            <a:pPr marL="342900" indent="-342900">
              <a:buFontTx/>
              <a:buAutoNum type="arabicPeriod"/>
            </a:pPr>
            <a:endParaRPr lang="en-US" sz="24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6221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5355312"/>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342900" indent="-342900">
              <a:buFontTx/>
              <a:buAutoNum type="arabicPeriod"/>
            </a:pPr>
            <a:r>
              <a:rPr lang="en-US" sz="2400" dirty="0" smtClean="0">
                <a:solidFill>
                  <a:schemeClr val="bg1"/>
                </a:solidFill>
              </a:rPr>
              <a:t>Son </a:t>
            </a:r>
            <a:r>
              <a:rPr lang="en-US" sz="2400" dirty="0">
                <a:solidFill>
                  <a:schemeClr val="bg1"/>
                </a:solidFill>
              </a:rPr>
              <a:t>of God: Jesus’ Obedience to the Will of the </a:t>
            </a:r>
            <a:r>
              <a:rPr lang="en-US" sz="2400" dirty="0" smtClean="0">
                <a:solidFill>
                  <a:schemeClr val="bg1"/>
                </a:solidFill>
              </a:rPr>
              <a:t>Father</a:t>
            </a:r>
            <a:endParaRPr lang="en-US" sz="2000" dirty="0">
              <a:solidFill>
                <a:schemeClr val="bg1"/>
              </a:solidFill>
            </a:endParaRPr>
          </a:p>
          <a:p>
            <a:pPr marL="342900" indent="-342900">
              <a:buFontTx/>
              <a:buAutoNum type="arabicPeriod"/>
            </a:pPr>
            <a:r>
              <a:rPr lang="en-US" sz="2400" dirty="0" smtClean="0">
                <a:solidFill>
                  <a:schemeClr val="bg1"/>
                </a:solidFill>
              </a:rPr>
              <a:t>Son </a:t>
            </a:r>
            <a:r>
              <a:rPr lang="en-US" sz="2400" dirty="0">
                <a:solidFill>
                  <a:schemeClr val="bg1"/>
                </a:solidFill>
              </a:rPr>
              <a:t>of God: Jesus’ Unique Divinity With the </a:t>
            </a:r>
            <a:r>
              <a:rPr lang="en-US" sz="2400" dirty="0" smtClean="0">
                <a:solidFill>
                  <a:schemeClr val="bg1"/>
                </a:solidFill>
              </a:rPr>
              <a:t>Father</a:t>
            </a:r>
            <a:endParaRPr lang="en-US" sz="2000" dirty="0" smtClean="0">
              <a:solidFill>
                <a:schemeClr val="bg1"/>
              </a:solidFill>
            </a:endParaRPr>
          </a:p>
          <a:p>
            <a:pPr marL="342900" indent="-342900">
              <a:buFontTx/>
              <a:buAutoNum type="arabicPeriod"/>
            </a:pPr>
            <a:r>
              <a:rPr lang="en-US" sz="2400" dirty="0" smtClean="0">
                <a:solidFill>
                  <a:schemeClr val="bg1"/>
                </a:solidFill>
              </a:rPr>
              <a:t>Summary</a:t>
            </a:r>
            <a:r>
              <a:rPr lang="en-US" dirty="0">
                <a:solidFill>
                  <a:schemeClr val="bg1"/>
                </a:solidFill>
              </a:rPr>
              <a:t>: </a:t>
            </a:r>
            <a:endParaRPr lang="en-US" sz="3200" dirty="0">
              <a:solidFill>
                <a:schemeClr val="bg1"/>
              </a:solidFill>
            </a:endParaRPr>
          </a:p>
          <a:p>
            <a:pPr marL="800100" lvl="1" indent="-342900">
              <a:buAutoNum type="alphaLcPeriod"/>
            </a:pPr>
            <a:r>
              <a:rPr lang="en-US" sz="2200" dirty="0" smtClean="0">
                <a:solidFill>
                  <a:schemeClr val="bg1"/>
                </a:solidFill>
              </a:rPr>
              <a:t>Divine </a:t>
            </a:r>
            <a:r>
              <a:rPr lang="en-US" sz="2200" dirty="0" err="1">
                <a:solidFill>
                  <a:schemeClr val="bg1"/>
                </a:solidFill>
              </a:rPr>
              <a:t>Sonship</a:t>
            </a:r>
            <a:r>
              <a:rPr lang="en-US" sz="2200" dirty="0">
                <a:solidFill>
                  <a:schemeClr val="bg1"/>
                </a:solidFill>
              </a:rPr>
              <a:t> and Fulfillment: </a:t>
            </a:r>
          </a:p>
          <a:p>
            <a:pPr marL="1371600" lvl="2" indent="-457200">
              <a:buAutoNum type="arabicPeriod"/>
            </a:pPr>
            <a:r>
              <a:rPr lang="en-US" sz="2200" dirty="0" smtClean="0">
                <a:solidFill>
                  <a:schemeClr val="bg1"/>
                </a:solidFill>
              </a:rPr>
              <a:t>The </a:t>
            </a:r>
            <a:r>
              <a:rPr lang="en-US" sz="2200" dirty="0">
                <a:solidFill>
                  <a:schemeClr val="bg1"/>
                </a:solidFill>
              </a:rPr>
              <a:t>Son of God is the fulfillment of </a:t>
            </a:r>
            <a:r>
              <a:rPr lang="en-US" sz="2200" dirty="0" smtClean="0">
                <a:solidFill>
                  <a:schemeClr val="bg1"/>
                </a:solidFill>
              </a:rPr>
              <a:t>Israel</a:t>
            </a:r>
          </a:p>
          <a:p>
            <a:pPr marL="1371600" lvl="2" indent="-457200">
              <a:buAutoNum type="arabicPeriod"/>
            </a:pPr>
            <a:r>
              <a:rPr lang="en-US" sz="2200" dirty="0" smtClean="0">
                <a:solidFill>
                  <a:schemeClr val="bg1"/>
                </a:solidFill>
              </a:rPr>
              <a:t>The </a:t>
            </a:r>
            <a:r>
              <a:rPr lang="en-US" sz="2200" dirty="0">
                <a:solidFill>
                  <a:schemeClr val="bg1"/>
                </a:solidFill>
              </a:rPr>
              <a:t>Son of God is the Messianic </a:t>
            </a:r>
            <a:r>
              <a:rPr lang="en-US" sz="2200" dirty="0" smtClean="0">
                <a:solidFill>
                  <a:schemeClr val="bg1"/>
                </a:solidFill>
              </a:rPr>
              <a:t>King</a:t>
            </a:r>
            <a:endParaRPr lang="en-US" sz="2200" dirty="0">
              <a:solidFill>
                <a:schemeClr val="bg1"/>
              </a:solidFill>
            </a:endParaRPr>
          </a:p>
          <a:p>
            <a:pPr marL="800100" lvl="1" indent="-342900">
              <a:buAutoNum type="alphaLcPeriod"/>
            </a:pPr>
            <a:r>
              <a:rPr lang="en-US" sz="2200" dirty="0" smtClean="0">
                <a:solidFill>
                  <a:schemeClr val="bg1"/>
                </a:solidFill>
              </a:rPr>
              <a:t>Divine </a:t>
            </a:r>
            <a:r>
              <a:rPr lang="en-US" sz="2200" dirty="0" err="1">
                <a:solidFill>
                  <a:schemeClr val="bg1"/>
                </a:solidFill>
              </a:rPr>
              <a:t>Sonship</a:t>
            </a:r>
            <a:r>
              <a:rPr lang="en-US" sz="2200" dirty="0">
                <a:solidFill>
                  <a:schemeClr val="bg1"/>
                </a:solidFill>
              </a:rPr>
              <a:t> and </a:t>
            </a:r>
            <a:r>
              <a:rPr lang="en-US" sz="2200" dirty="0" smtClean="0">
                <a:solidFill>
                  <a:schemeClr val="bg1"/>
                </a:solidFill>
              </a:rPr>
              <a:t>Function</a:t>
            </a:r>
            <a:endParaRPr lang="en-US" sz="2200" dirty="0">
              <a:solidFill>
                <a:schemeClr val="bg1"/>
              </a:solidFill>
            </a:endParaRPr>
          </a:p>
          <a:p>
            <a:pPr marL="1371600" lvl="2" indent="-457200">
              <a:buAutoNum type="arabicPeriod"/>
            </a:pPr>
            <a:r>
              <a:rPr lang="en-US" sz="2200" dirty="0" smtClean="0">
                <a:solidFill>
                  <a:schemeClr val="bg1"/>
                </a:solidFill>
              </a:rPr>
              <a:t>The </a:t>
            </a:r>
            <a:r>
              <a:rPr lang="en-US" sz="2200" dirty="0">
                <a:solidFill>
                  <a:schemeClr val="bg1"/>
                </a:solidFill>
              </a:rPr>
              <a:t>Son of God shares a deep relationship with the </a:t>
            </a:r>
            <a:r>
              <a:rPr lang="en-US" sz="2200" dirty="0" smtClean="0">
                <a:solidFill>
                  <a:schemeClr val="bg1"/>
                </a:solidFill>
              </a:rPr>
              <a:t>Father</a:t>
            </a:r>
          </a:p>
          <a:p>
            <a:pPr marL="1371600" lvl="2" indent="-457200">
              <a:buAutoNum type="arabicPeriod"/>
            </a:pPr>
            <a:r>
              <a:rPr lang="en-US" sz="2200" dirty="0" smtClean="0">
                <a:solidFill>
                  <a:schemeClr val="bg1"/>
                </a:solidFill>
              </a:rPr>
              <a:t>The </a:t>
            </a:r>
            <a:r>
              <a:rPr lang="en-US" sz="2200" dirty="0">
                <a:solidFill>
                  <a:schemeClr val="bg1"/>
                </a:solidFill>
              </a:rPr>
              <a:t>Son of God’s relationship is demonstrated in his obedience to the </a:t>
            </a:r>
            <a:r>
              <a:rPr lang="en-US" sz="2200" dirty="0" smtClean="0">
                <a:solidFill>
                  <a:schemeClr val="bg1"/>
                </a:solidFill>
              </a:rPr>
              <a:t>Father</a:t>
            </a:r>
            <a:endParaRPr lang="en-US" sz="2200" dirty="0">
              <a:solidFill>
                <a:schemeClr val="bg1"/>
              </a:solidFill>
            </a:endParaRPr>
          </a:p>
          <a:p>
            <a:pPr marL="800100" lvl="1" indent="-342900">
              <a:buAutoNum type="alphaLcPeriod"/>
            </a:pPr>
            <a:r>
              <a:rPr lang="en-US" sz="2200" dirty="0" smtClean="0">
                <a:solidFill>
                  <a:schemeClr val="bg1"/>
                </a:solidFill>
              </a:rPr>
              <a:t>Divine </a:t>
            </a:r>
            <a:r>
              <a:rPr lang="en-US" sz="2200" dirty="0" err="1">
                <a:solidFill>
                  <a:schemeClr val="bg1"/>
                </a:solidFill>
              </a:rPr>
              <a:t>Sonship</a:t>
            </a:r>
            <a:r>
              <a:rPr lang="en-US" sz="2200" dirty="0">
                <a:solidFill>
                  <a:schemeClr val="bg1"/>
                </a:solidFill>
              </a:rPr>
              <a:t> and </a:t>
            </a:r>
            <a:r>
              <a:rPr lang="en-US" sz="2200" dirty="0" smtClean="0">
                <a:solidFill>
                  <a:schemeClr val="bg1"/>
                </a:solidFill>
              </a:rPr>
              <a:t>Deity</a:t>
            </a:r>
            <a:endParaRPr lang="en-US" sz="2200" dirty="0">
              <a:solidFill>
                <a:schemeClr val="bg1"/>
              </a:solidFill>
            </a:endParaRPr>
          </a:p>
          <a:p>
            <a:pPr marL="1371600" lvl="2" indent="-457200">
              <a:buAutoNum type="arabicPeriod"/>
            </a:pPr>
            <a:r>
              <a:rPr lang="en-US" sz="2200" dirty="0" smtClean="0">
                <a:solidFill>
                  <a:schemeClr val="bg1"/>
                </a:solidFill>
              </a:rPr>
              <a:t>He </a:t>
            </a:r>
            <a:r>
              <a:rPr lang="en-US" sz="2200" dirty="0">
                <a:solidFill>
                  <a:schemeClr val="bg1"/>
                </a:solidFill>
              </a:rPr>
              <a:t>is the eternal Son of </a:t>
            </a:r>
            <a:r>
              <a:rPr lang="en-US" sz="2200" dirty="0" smtClean="0">
                <a:solidFill>
                  <a:schemeClr val="bg1"/>
                </a:solidFill>
              </a:rPr>
              <a:t>God</a:t>
            </a:r>
          </a:p>
          <a:p>
            <a:pPr marL="1371600" lvl="2" indent="-457200">
              <a:buAutoNum type="arabicPeriod"/>
            </a:pPr>
            <a:r>
              <a:rPr lang="en-US" sz="2200" dirty="0" smtClean="0">
                <a:solidFill>
                  <a:schemeClr val="bg1"/>
                </a:solidFill>
              </a:rPr>
              <a:t>He </a:t>
            </a:r>
            <a:r>
              <a:rPr lang="en-US" sz="2200" dirty="0">
                <a:solidFill>
                  <a:schemeClr val="bg1"/>
                </a:solidFill>
              </a:rPr>
              <a:t>is the one who makes a way for our eternity with God</a:t>
            </a:r>
          </a:p>
          <a:p>
            <a:pPr marL="342900" indent="-342900">
              <a:buFontTx/>
              <a:buAutoNum type="arabicPeriod"/>
            </a:pPr>
            <a:endParaRPr lang="en-US" sz="2400" dirty="0">
              <a:solidFill>
                <a:schemeClr val="bg1"/>
              </a:solidFill>
            </a:endParaRP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7329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4600575"/>
            <a:ext cx="11620500" cy="2047875"/>
          </a:xfrm>
        </p:spPr>
        <p:txBody>
          <a:bodyPr>
            <a:normAutofit fontScale="90000"/>
          </a:bodyPr>
          <a:lstStyle/>
          <a:p>
            <a:r>
              <a:rPr lang="en-US" sz="8900" dirty="0" smtClean="0">
                <a:solidFill>
                  <a:schemeClr val="bg1"/>
                </a:solidFill>
              </a:rPr>
              <a:t>v. What Does Jesus’ being the “Son of God” Mean for Us? </a:t>
            </a:r>
            <a:endParaRPr lang="en-US" sz="4000" dirty="0">
              <a:solidFill>
                <a:schemeClr val="bg1"/>
              </a:solidFill>
            </a:endParaRPr>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l="630" r="630"/>
          <a:stretch>
            <a:fillRect/>
          </a:stretch>
        </p:blipFill>
        <p:spPr/>
      </p:pic>
    </p:spTree>
    <p:extLst>
      <p:ext uri="{BB962C8B-B14F-4D97-AF65-F5344CB8AC3E}">
        <p14:creationId xmlns:p14="http://schemas.microsoft.com/office/powerpoint/2010/main" val="29706618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1323439"/>
          </a:xfrm>
          <a:prstGeom prst="rect">
            <a:avLst/>
          </a:prstGeom>
          <a:noFill/>
        </p:spPr>
        <p:txBody>
          <a:bodyPr wrap="square" rtlCol="0">
            <a:spAutoFit/>
          </a:bodyPr>
          <a:lstStyle/>
          <a:p>
            <a:pPr marL="457200" indent="-457200">
              <a:buAutoNum type="arabicPeriod"/>
            </a:pPr>
            <a:r>
              <a:rPr lang="en-US" sz="2400" dirty="0" smtClean="0">
                <a:solidFill>
                  <a:schemeClr val="bg1"/>
                </a:solidFill>
              </a:rPr>
              <a:t>Jesus </a:t>
            </a:r>
            <a:r>
              <a:rPr lang="en-US" sz="2400" dirty="0">
                <a:solidFill>
                  <a:schemeClr val="bg1"/>
                </a:solidFill>
              </a:rPr>
              <a:t>as the Son of God demands a response from those who hear this claim: </a:t>
            </a:r>
          </a:p>
          <a:p>
            <a:pPr marL="914400" lvl="1" indent="-457200">
              <a:buAutoNum type="alphaLcPeriod"/>
            </a:pPr>
            <a:endParaRPr lang="en-US" sz="2000" dirty="0" smtClean="0">
              <a:solidFill>
                <a:schemeClr val="bg1"/>
              </a:solidFill>
            </a:endParaRP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0290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1631216"/>
          </a:xfrm>
          <a:prstGeom prst="rect">
            <a:avLst/>
          </a:prstGeom>
          <a:noFill/>
        </p:spPr>
        <p:txBody>
          <a:bodyPr wrap="square" rtlCol="0">
            <a:spAutoFit/>
          </a:bodyPr>
          <a:lstStyle/>
          <a:p>
            <a:pPr marL="457200" indent="-457200">
              <a:buAutoNum type="arabicPeriod"/>
            </a:pPr>
            <a:r>
              <a:rPr lang="en-US" sz="2400" dirty="0" smtClean="0">
                <a:solidFill>
                  <a:schemeClr val="bg1"/>
                </a:solidFill>
              </a:rPr>
              <a:t>Jesus </a:t>
            </a:r>
            <a:r>
              <a:rPr lang="en-US" sz="2400" dirty="0">
                <a:solidFill>
                  <a:schemeClr val="bg1"/>
                </a:solidFill>
              </a:rPr>
              <a:t>as the Son of God demands a response from those who hear this claim: </a:t>
            </a:r>
          </a:p>
          <a:p>
            <a:pPr marL="914400" lvl="1" indent="-457200">
              <a:buAutoNum type="alphaLcPeriod"/>
            </a:pPr>
            <a:r>
              <a:rPr lang="en-US" sz="2000" dirty="0" smtClean="0">
                <a:solidFill>
                  <a:schemeClr val="bg1"/>
                </a:solidFill>
              </a:rPr>
              <a:t>We </a:t>
            </a:r>
            <a:r>
              <a:rPr lang="en-US" sz="2000" dirty="0">
                <a:solidFill>
                  <a:schemeClr val="bg1"/>
                </a:solidFill>
              </a:rPr>
              <a:t>are called to believe that Jesus is the Son whom God has sent into the </a:t>
            </a:r>
            <a:r>
              <a:rPr lang="en-US" sz="2000" dirty="0" smtClean="0">
                <a:solidFill>
                  <a:schemeClr val="bg1"/>
                </a:solidFill>
              </a:rPr>
              <a:t>world</a:t>
            </a:r>
            <a:endParaRPr lang="en-US" sz="2000" dirty="0">
              <a:solidFill>
                <a:schemeClr val="bg1"/>
              </a:solidFill>
            </a:endParaRPr>
          </a:p>
          <a:p>
            <a:pPr marL="914400" lvl="1" indent="-457200">
              <a:buAutoNum type="alphaLcPeriod"/>
            </a:pPr>
            <a:endParaRPr lang="en-US" sz="2000" dirty="0" smtClean="0">
              <a:solidFill>
                <a:schemeClr val="bg1"/>
              </a:solidFill>
            </a:endParaRP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7244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2246769"/>
          </a:xfrm>
          <a:prstGeom prst="rect">
            <a:avLst/>
          </a:prstGeom>
          <a:noFill/>
        </p:spPr>
        <p:txBody>
          <a:bodyPr wrap="square" rtlCol="0">
            <a:spAutoFit/>
          </a:bodyPr>
          <a:lstStyle/>
          <a:p>
            <a:pPr marL="457200" indent="-457200">
              <a:buAutoNum type="arabicPeriod"/>
            </a:pPr>
            <a:r>
              <a:rPr lang="en-US" sz="2400" dirty="0" smtClean="0">
                <a:solidFill>
                  <a:schemeClr val="bg1"/>
                </a:solidFill>
              </a:rPr>
              <a:t>Jesus </a:t>
            </a:r>
            <a:r>
              <a:rPr lang="en-US" sz="2400" dirty="0">
                <a:solidFill>
                  <a:schemeClr val="bg1"/>
                </a:solidFill>
              </a:rPr>
              <a:t>as the Son of God demands a response from those who hear this claim: </a:t>
            </a:r>
          </a:p>
          <a:p>
            <a:pPr marL="914400" lvl="1" indent="-457200">
              <a:buAutoNum type="alphaLcPeriod"/>
            </a:pPr>
            <a:r>
              <a:rPr lang="en-US" sz="2000" dirty="0" smtClean="0">
                <a:solidFill>
                  <a:schemeClr val="bg1"/>
                </a:solidFill>
              </a:rPr>
              <a:t>We </a:t>
            </a:r>
            <a:r>
              <a:rPr lang="en-US" sz="2000" dirty="0">
                <a:solidFill>
                  <a:schemeClr val="bg1"/>
                </a:solidFill>
              </a:rPr>
              <a:t>are called to believe that Jesus is the Son whom God has sent into the </a:t>
            </a:r>
            <a:r>
              <a:rPr lang="en-US" sz="2000" dirty="0" smtClean="0">
                <a:solidFill>
                  <a:schemeClr val="bg1"/>
                </a:solidFill>
              </a:rPr>
              <a:t>world</a:t>
            </a:r>
            <a:endParaRPr lang="en-US" sz="2000" dirty="0">
              <a:solidFill>
                <a:schemeClr val="bg1"/>
              </a:solidFill>
            </a:endParaRPr>
          </a:p>
          <a:p>
            <a:pPr marL="914400" lvl="1" indent="-457200">
              <a:buAutoNum type="alphaLcPeriod"/>
            </a:pPr>
            <a:r>
              <a:rPr lang="en-US" sz="2000" dirty="0" smtClean="0">
                <a:solidFill>
                  <a:schemeClr val="bg1"/>
                </a:solidFill>
              </a:rPr>
              <a:t>Our </a:t>
            </a:r>
            <a:r>
              <a:rPr lang="en-US" sz="2000" dirty="0">
                <a:solidFill>
                  <a:schemeClr val="bg1"/>
                </a:solidFill>
              </a:rPr>
              <a:t>response to this call will affect the way we currently live and our eternal existence (John 3:17-21,36; 5:24; </a:t>
            </a:r>
            <a:r>
              <a:rPr lang="en-US" sz="2000" dirty="0" smtClean="0">
                <a:solidFill>
                  <a:schemeClr val="bg1"/>
                </a:solidFill>
              </a:rPr>
              <a:t>11:26)</a:t>
            </a:r>
            <a:endParaRPr lang="en-US" sz="2000" dirty="0">
              <a:solidFill>
                <a:schemeClr val="bg1"/>
              </a:solidFill>
            </a:endParaRPr>
          </a:p>
          <a:p>
            <a:pPr marL="914400" lvl="1" indent="-457200">
              <a:buAutoNum type="alphaLcPeriod"/>
            </a:pPr>
            <a:endParaRPr lang="en-US" sz="2000" dirty="0" smtClean="0">
              <a:solidFill>
                <a:schemeClr val="bg1"/>
              </a:solidFill>
            </a:endParaRP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0632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2554545"/>
          </a:xfrm>
          <a:prstGeom prst="rect">
            <a:avLst/>
          </a:prstGeom>
          <a:noFill/>
        </p:spPr>
        <p:txBody>
          <a:bodyPr wrap="square" rtlCol="0">
            <a:spAutoFit/>
          </a:bodyPr>
          <a:lstStyle/>
          <a:p>
            <a:pPr marL="457200" indent="-457200">
              <a:buAutoNum type="arabicPeriod"/>
            </a:pPr>
            <a:r>
              <a:rPr lang="en-US" sz="2400" dirty="0" smtClean="0">
                <a:solidFill>
                  <a:schemeClr val="bg1"/>
                </a:solidFill>
              </a:rPr>
              <a:t>Jesus </a:t>
            </a:r>
            <a:r>
              <a:rPr lang="en-US" sz="2400" dirty="0">
                <a:solidFill>
                  <a:schemeClr val="bg1"/>
                </a:solidFill>
              </a:rPr>
              <a:t>as the Son of God demands a response from those who hear this claim: </a:t>
            </a:r>
          </a:p>
          <a:p>
            <a:pPr marL="914400" lvl="1" indent="-457200">
              <a:buAutoNum type="alphaLcPeriod"/>
            </a:pPr>
            <a:r>
              <a:rPr lang="en-US" sz="2000" dirty="0" smtClean="0">
                <a:solidFill>
                  <a:schemeClr val="bg1"/>
                </a:solidFill>
              </a:rPr>
              <a:t>We </a:t>
            </a:r>
            <a:r>
              <a:rPr lang="en-US" sz="2000" dirty="0">
                <a:solidFill>
                  <a:schemeClr val="bg1"/>
                </a:solidFill>
              </a:rPr>
              <a:t>are called to believe that Jesus is the Son whom God has sent into the </a:t>
            </a:r>
            <a:r>
              <a:rPr lang="en-US" sz="2000" dirty="0" smtClean="0">
                <a:solidFill>
                  <a:schemeClr val="bg1"/>
                </a:solidFill>
              </a:rPr>
              <a:t>world</a:t>
            </a:r>
            <a:endParaRPr lang="en-US" sz="2000" dirty="0">
              <a:solidFill>
                <a:schemeClr val="bg1"/>
              </a:solidFill>
            </a:endParaRPr>
          </a:p>
          <a:p>
            <a:pPr marL="914400" lvl="1" indent="-457200">
              <a:buAutoNum type="alphaLcPeriod"/>
            </a:pPr>
            <a:r>
              <a:rPr lang="en-US" sz="2000" dirty="0" smtClean="0">
                <a:solidFill>
                  <a:schemeClr val="bg1"/>
                </a:solidFill>
              </a:rPr>
              <a:t>Our </a:t>
            </a:r>
            <a:r>
              <a:rPr lang="en-US" sz="2000" dirty="0">
                <a:solidFill>
                  <a:schemeClr val="bg1"/>
                </a:solidFill>
              </a:rPr>
              <a:t>response to this call will affect the way we currently live and our eternal existence (John 3:17-21,36; 5:24; </a:t>
            </a:r>
            <a:r>
              <a:rPr lang="en-US" sz="2000" dirty="0" smtClean="0">
                <a:solidFill>
                  <a:schemeClr val="bg1"/>
                </a:solidFill>
              </a:rPr>
              <a:t>11:26)</a:t>
            </a:r>
            <a:endParaRPr lang="en-US" sz="2000" dirty="0">
              <a:solidFill>
                <a:schemeClr val="bg1"/>
              </a:solidFill>
            </a:endParaRPr>
          </a:p>
          <a:p>
            <a:pPr marL="914400" lvl="1" indent="-457200">
              <a:buAutoNum type="alphaLcPeriod"/>
            </a:pPr>
            <a:r>
              <a:rPr lang="en-US" sz="2000" dirty="0" smtClean="0">
                <a:solidFill>
                  <a:schemeClr val="bg1"/>
                </a:solidFill>
              </a:rPr>
              <a:t>As </a:t>
            </a:r>
            <a:r>
              <a:rPr lang="en-US" sz="2000" dirty="0">
                <a:solidFill>
                  <a:schemeClr val="bg1"/>
                </a:solidFill>
              </a:rPr>
              <a:t>John declares, those who hear the gospel must: </a:t>
            </a:r>
          </a:p>
          <a:p>
            <a:pPr marL="914400" lvl="1" indent="-457200">
              <a:buAutoNum type="alphaLcPeriod"/>
            </a:pPr>
            <a:endParaRPr lang="en-US" sz="2000" dirty="0" smtClean="0">
              <a:solidFill>
                <a:schemeClr val="bg1"/>
              </a:solidFill>
            </a:endParaRP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2175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3108543"/>
          </a:xfrm>
          <a:prstGeom prst="rect">
            <a:avLst/>
          </a:prstGeom>
          <a:noFill/>
        </p:spPr>
        <p:txBody>
          <a:bodyPr wrap="square" rtlCol="0">
            <a:spAutoFit/>
          </a:bodyPr>
          <a:lstStyle/>
          <a:p>
            <a:pPr marL="457200" indent="-457200">
              <a:buAutoNum type="arabicPeriod"/>
            </a:pPr>
            <a:r>
              <a:rPr lang="en-US" sz="2400" dirty="0" smtClean="0">
                <a:solidFill>
                  <a:schemeClr val="bg1"/>
                </a:solidFill>
              </a:rPr>
              <a:t>Jesus </a:t>
            </a:r>
            <a:r>
              <a:rPr lang="en-US" sz="2400" dirty="0">
                <a:solidFill>
                  <a:schemeClr val="bg1"/>
                </a:solidFill>
              </a:rPr>
              <a:t>as the Son of God demands a response from those who hear this claim: </a:t>
            </a:r>
          </a:p>
          <a:p>
            <a:pPr marL="914400" lvl="1" indent="-457200">
              <a:buAutoNum type="alphaLcPeriod"/>
            </a:pPr>
            <a:r>
              <a:rPr lang="en-US" sz="2000" dirty="0" smtClean="0">
                <a:solidFill>
                  <a:schemeClr val="bg1"/>
                </a:solidFill>
              </a:rPr>
              <a:t>We </a:t>
            </a:r>
            <a:r>
              <a:rPr lang="en-US" sz="2000" dirty="0">
                <a:solidFill>
                  <a:schemeClr val="bg1"/>
                </a:solidFill>
              </a:rPr>
              <a:t>are called to believe that Jesus is the Son whom God has sent into the </a:t>
            </a:r>
            <a:r>
              <a:rPr lang="en-US" sz="2000" dirty="0" smtClean="0">
                <a:solidFill>
                  <a:schemeClr val="bg1"/>
                </a:solidFill>
              </a:rPr>
              <a:t>world</a:t>
            </a:r>
            <a:endParaRPr lang="en-US" sz="2000" dirty="0">
              <a:solidFill>
                <a:schemeClr val="bg1"/>
              </a:solidFill>
            </a:endParaRPr>
          </a:p>
          <a:p>
            <a:pPr marL="914400" lvl="1" indent="-457200">
              <a:buAutoNum type="alphaLcPeriod"/>
            </a:pPr>
            <a:r>
              <a:rPr lang="en-US" sz="2000" dirty="0" smtClean="0">
                <a:solidFill>
                  <a:schemeClr val="bg1"/>
                </a:solidFill>
              </a:rPr>
              <a:t>Our </a:t>
            </a:r>
            <a:r>
              <a:rPr lang="en-US" sz="2000" dirty="0">
                <a:solidFill>
                  <a:schemeClr val="bg1"/>
                </a:solidFill>
              </a:rPr>
              <a:t>response to this call will affect the way we currently live and our eternal existence (John 3:17-21,36; 5:24; </a:t>
            </a:r>
            <a:r>
              <a:rPr lang="en-US" sz="2000" dirty="0" smtClean="0">
                <a:solidFill>
                  <a:schemeClr val="bg1"/>
                </a:solidFill>
              </a:rPr>
              <a:t>11:26)</a:t>
            </a:r>
            <a:endParaRPr lang="en-US" sz="2000" dirty="0">
              <a:solidFill>
                <a:schemeClr val="bg1"/>
              </a:solidFill>
            </a:endParaRPr>
          </a:p>
          <a:p>
            <a:pPr marL="914400" lvl="1" indent="-457200">
              <a:buAutoNum type="alphaLcPeriod"/>
            </a:pPr>
            <a:r>
              <a:rPr lang="en-US" sz="2000" dirty="0" smtClean="0">
                <a:solidFill>
                  <a:schemeClr val="bg1"/>
                </a:solidFill>
              </a:rPr>
              <a:t>As </a:t>
            </a:r>
            <a:r>
              <a:rPr lang="en-US" sz="2000" dirty="0">
                <a:solidFill>
                  <a:schemeClr val="bg1"/>
                </a:solidFill>
              </a:rPr>
              <a:t>John declares, those who hear the gospel must: </a:t>
            </a:r>
          </a:p>
          <a:p>
            <a:pPr marL="1257300" lvl="2" indent="-342900">
              <a:buAutoNum type="arabicPeriod"/>
            </a:pPr>
            <a:r>
              <a:rPr lang="en-US" sz="2000" dirty="0" smtClean="0">
                <a:solidFill>
                  <a:schemeClr val="bg1"/>
                </a:solidFill>
              </a:rPr>
              <a:t>Obey </a:t>
            </a:r>
            <a:r>
              <a:rPr lang="en-US" sz="2000" dirty="0">
                <a:solidFill>
                  <a:schemeClr val="bg1"/>
                </a:solidFill>
              </a:rPr>
              <a:t>the son (</a:t>
            </a:r>
            <a:r>
              <a:rPr lang="en-US" sz="2000" dirty="0" smtClean="0">
                <a:solidFill>
                  <a:schemeClr val="bg1"/>
                </a:solidFill>
              </a:rPr>
              <a:t>3:36)</a:t>
            </a:r>
          </a:p>
          <a:p>
            <a:pPr lvl="3"/>
            <a:r>
              <a:rPr lang="en-US" dirty="0" smtClean="0">
                <a:solidFill>
                  <a:schemeClr val="bg1"/>
                </a:solidFill>
              </a:rPr>
              <a:t>Whoever </a:t>
            </a:r>
            <a:r>
              <a:rPr lang="en-US" dirty="0">
                <a:solidFill>
                  <a:schemeClr val="bg1"/>
                </a:solidFill>
              </a:rPr>
              <a:t>believes in the Son has eternal life; whoever does not obey the Son shall not see life, but the wrath of God remains on him. (John 3:36 </a:t>
            </a:r>
            <a:r>
              <a:rPr lang="en-US" dirty="0" smtClean="0">
                <a:solidFill>
                  <a:schemeClr val="bg1"/>
                </a:solidFill>
              </a:rPr>
              <a:t>ESV)</a:t>
            </a: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2635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3970318"/>
          </a:xfrm>
          <a:prstGeom prst="rect">
            <a:avLst/>
          </a:prstGeom>
          <a:noFill/>
        </p:spPr>
        <p:txBody>
          <a:bodyPr wrap="square" rtlCol="0">
            <a:spAutoFit/>
          </a:bodyPr>
          <a:lstStyle/>
          <a:p>
            <a:pPr marL="457200" indent="-457200">
              <a:buAutoNum type="arabicPeriod"/>
            </a:pPr>
            <a:r>
              <a:rPr lang="en-US" sz="2400" dirty="0" smtClean="0">
                <a:solidFill>
                  <a:schemeClr val="bg1"/>
                </a:solidFill>
              </a:rPr>
              <a:t>Jesus </a:t>
            </a:r>
            <a:r>
              <a:rPr lang="en-US" sz="2400" dirty="0">
                <a:solidFill>
                  <a:schemeClr val="bg1"/>
                </a:solidFill>
              </a:rPr>
              <a:t>as the Son of God demands a response from those who hear this claim: </a:t>
            </a:r>
          </a:p>
          <a:p>
            <a:pPr marL="914400" lvl="1" indent="-457200">
              <a:buAutoNum type="alphaLcPeriod"/>
            </a:pPr>
            <a:r>
              <a:rPr lang="en-US" sz="2000" dirty="0" smtClean="0">
                <a:solidFill>
                  <a:schemeClr val="bg1"/>
                </a:solidFill>
              </a:rPr>
              <a:t>We </a:t>
            </a:r>
            <a:r>
              <a:rPr lang="en-US" sz="2000" dirty="0">
                <a:solidFill>
                  <a:schemeClr val="bg1"/>
                </a:solidFill>
              </a:rPr>
              <a:t>are called to believe that Jesus is the Son whom God has sent into the </a:t>
            </a:r>
            <a:r>
              <a:rPr lang="en-US" sz="2000" dirty="0" smtClean="0">
                <a:solidFill>
                  <a:schemeClr val="bg1"/>
                </a:solidFill>
              </a:rPr>
              <a:t>world</a:t>
            </a:r>
            <a:endParaRPr lang="en-US" sz="2000" dirty="0">
              <a:solidFill>
                <a:schemeClr val="bg1"/>
              </a:solidFill>
            </a:endParaRPr>
          </a:p>
          <a:p>
            <a:pPr marL="914400" lvl="1" indent="-457200">
              <a:buAutoNum type="alphaLcPeriod"/>
            </a:pPr>
            <a:r>
              <a:rPr lang="en-US" sz="2000" dirty="0" smtClean="0">
                <a:solidFill>
                  <a:schemeClr val="bg1"/>
                </a:solidFill>
              </a:rPr>
              <a:t>Our </a:t>
            </a:r>
            <a:r>
              <a:rPr lang="en-US" sz="2000" dirty="0">
                <a:solidFill>
                  <a:schemeClr val="bg1"/>
                </a:solidFill>
              </a:rPr>
              <a:t>response to this call will affect the way we currently live and our eternal existence (John 3:17-21,36; 5:24; </a:t>
            </a:r>
            <a:r>
              <a:rPr lang="en-US" sz="2000" dirty="0" smtClean="0">
                <a:solidFill>
                  <a:schemeClr val="bg1"/>
                </a:solidFill>
              </a:rPr>
              <a:t>11:26)</a:t>
            </a:r>
            <a:endParaRPr lang="en-US" sz="2000" dirty="0">
              <a:solidFill>
                <a:schemeClr val="bg1"/>
              </a:solidFill>
            </a:endParaRPr>
          </a:p>
          <a:p>
            <a:pPr marL="914400" lvl="1" indent="-457200">
              <a:buAutoNum type="alphaLcPeriod"/>
            </a:pPr>
            <a:r>
              <a:rPr lang="en-US" sz="2000" dirty="0" smtClean="0">
                <a:solidFill>
                  <a:schemeClr val="bg1"/>
                </a:solidFill>
              </a:rPr>
              <a:t>As </a:t>
            </a:r>
            <a:r>
              <a:rPr lang="en-US" sz="2000" dirty="0">
                <a:solidFill>
                  <a:schemeClr val="bg1"/>
                </a:solidFill>
              </a:rPr>
              <a:t>John declares, those who hear the gospel must: </a:t>
            </a:r>
          </a:p>
          <a:p>
            <a:pPr marL="1257300" lvl="2" indent="-342900">
              <a:buAutoNum type="arabicPeriod"/>
            </a:pPr>
            <a:r>
              <a:rPr lang="en-US" sz="2000" dirty="0" smtClean="0">
                <a:solidFill>
                  <a:schemeClr val="bg1"/>
                </a:solidFill>
              </a:rPr>
              <a:t>Obey </a:t>
            </a:r>
            <a:r>
              <a:rPr lang="en-US" sz="2000" dirty="0">
                <a:solidFill>
                  <a:schemeClr val="bg1"/>
                </a:solidFill>
              </a:rPr>
              <a:t>the son (</a:t>
            </a:r>
            <a:r>
              <a:rPr lang="en-US" sz="2000" dirty="0" smtClean="0">
                <a:solidFill>
                  <a:schemeClr val="bg1"/>
                </a:solidFill>
              </a:rPr>
              <a:t>3:36)</a:t>
            </a:r>
          </a:p>
          <a:p>
            <a:pPr lvl="3"/>
            <a:r>
              <a:rPr lang="en-US" dirty="0" smtClean="0">
                <a:solidFill>
                  <a:schemeClr val="bg1"/>
                </a:solidFill>
              </a:rPr>
              <a:t>Whoever </a:t>
            </a:r>
            <a:r>
              <a:rPr lang="en-US" dirty="0">
                <a:solidFill>
                  <a:schemeClr val="bg1"/>
                </a:solidFill>
              </a:rPr>
              <a:t>believes in the Son has eternal life; whoever does not obey the Son shall not see life, but the wrath of God remains on him. (John 3:36 </a:t>
            </a:r>
            <a:r>
              <a:rPr lang="en-US" dirty="0" smtClean="0">
                <a:solidFill>
                  <a:schemeClr val="bg1"/>
                </a:solidFill>
              </a:rPr>
              <a:t>ESV)</a:t>
            </a:r>
          </a:p>
          <a:p>
            <a:pPr marL="1257300" lvl="2" indent="-342900">
              <a:buAutoNum type="arabicPeriod"/>
            </a:pPr>
            <a:r>
              <a:rPr lang="en-US" sz="2000" dirty="0" smtClean="0">
                <a:solidFill>
                  <a:schemeClr val="bg1"/>
                </a:solidFill>
              </a:rPr>
              <a:t>Come </a:t>
            </a:r>
            <a:r>
              <a:rPr lang="en-US" sz="2000" dirty="0">
                <a:solidFill>
                  <a:schemeClr val="bg1"/>
                </a:solidFill>
              </a:rPr>
              <a:t>to the son (</a:t>
            </a:r>
            <a:r>
              <a:rPr lang="en-US" sz="2000" dirty="0" smtClean="0">
                <a:solidFill>
                  <a:schemeClr val="bg1"/>
                </a:solidFill>
              </a:rPr>
              <a:t>14:6)</a:t>
            </a:r>
            <a:endParaRPr lang="en-US" sz="3600" dirty="0">
              <a:solidFill>
                <a:schemeClr val="bg1"/>
              </a:solidFill>
            </a:endParaRPr>
          </a:p>
          <a:p>
            <a:pPr lvl="3"/>
            <a:r>
              <a:rPr lang="en-US" dirty="0" smtClean="0">
                <a:solidFill>
                  <a:schemeClr val="bg1"/>
                </a:solidFill>
              </a:rPr>
              <a:t>Jesus </a:t>
            </a:r>
            <a:r>
              <a:rPr lang="en-US" dirty="0">
                <a:solidFill>
                  <a:schemeClr val="bg1"/>
                </a:solidFill>
              </a:rPr>
              <a:t>said to him, “I am the way, and the truth, and the life. No one comes to the Father except through me. (John 14:6 </a:t>
            </a:r>
            <a:r>
              <a:rPr lang="en-US" dirty="0" smtClean="0">
                <a:solidFill>
                  <a:schemeClr val="bg1"/>
                </a:solidFill>
              </a:rPr>
              <a:t>ESV)</a:t>
            </a: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162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1200329"/>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914400" lvl="1" indent="-457200">
              <a:buAutoNum type="alphaLcPeriod"/>
            </a:pPr>
            <a:r>
              <a:rPr lang="en-US" sz="2400" dirty="0" smtClean="0">
                <a:solidFill>
                  <a:schemeClr val="bg1"/>
                </a:solidFill>
              </a:rPr>
              <a:t>Jesus </a:t>
            </a:r>
            <a:r>
              <a:rPr lang="en-US" sz="2400" dirty="0">
                <a:solidFill>
                  <a:schemeClr val="bg1"/>
                </a:solidFill>
              </a:rPr>
              <a:t>and </a:t>
            </a:r>
            <a:r>
              <a:rPr lang="en-US" sz="2400" dirty="0" smtClean="0">
                <a:solidFill>
                  <a:schemeClr val="bg1"/>
                </a:solidFill>
              </a:rPr>
              <a:t>Prayer</a:t>
            </a: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2489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5693866"/>
          </a:xfrm>
          <a:prstGeom prst="rect">
            <a:avLst/>
          </a:prstGeom>
          <a:noFill/>
        </p:spPr>
        <p:txBody>
          <a:bodyPr wrap="square" rtlCol="0">
            <a:spAutoFit/>
          </a:bodyPr>
          <a:lstStyle/>
          <a:p>
            <a:pPr marL="457200" indent="-457200">
              <a:buAutoNum type="arabicPeriod"/>
            </a:pPr>
            <a:r>
              <a:rPr lang="en-US" sz="2400" dirty="0" smtClean="0">
                <a:solidFill>
                  <a:schemeClr val="bg1"/>
                </a:solidFill>
              </a:rPr>
              <a:t>Jesus </a:t>
            </a:r>
            <a:r>
              <a:rPr lang="en-US" sz="2400" dirty="0">
                <a:solidFill>
                  <a:schemeClr val="bg1"/>
                </a:solidFill>
              </a:rPr>
              <a:t>as the Son of God demands a response from those who hear this claim: </a:t>
            </a:r>
          </a:p>
          <a:p>
            <a:pPr marL="914400" lvl="1" indent="-457200">
              <a:buAutoNum type="alphaLcPeriod"/>
            </a:pPr>
            <a:r>
              <a:rPr lang="en-US" sz="2000" dirty="0" smtClean="0">
                <a:solidFill>
                  <a:schemeClr val="bg1"/>
                </a:solidFill>
              </a:rPr>
              <a:t>We </a:t>
            </a:r>
            <a:r>
              <a:rPr lang="en-US" sz="2000" dirty="0">
                <a:solidFill>
                  <a:schemeClr val="bg1"/>
                </a:solidFill>
              </a:rPr>
              <a:t>are called to believe that Jesus is the Son whom God has sent into the </a:t>
            </a:r>
            <a:r>
              <a:rPr lang="en-US" sz="2000" dirty="0" smtClean="0">
                <a:solidFill>
                  <a:schemeClr val="bg1"/>
                </a:solidFill>
              </a:rPr>
              <a:t>world</a:t>
            </a:r>
            <a:endParaRPr lang="en-US" sz="2000" dirty="0">
              <a:solidFill>
                <a:schemeClr val="bg1"/>
              </a:solidFill>
            </a:endParaRPr>
          </a:p>
          <a:p>
            <a:pPr marL="914400" lvl="1" indent="-457200">
              <a:buAutoNum type="alphaLcPeriod"/>
            </a:pPr>
            <a:r>
              <a:rPr lang="en-US" sz="2000" dirty="0" smtClean="0">
                <a:solidFill>
                  <a:schemeClr val="bg1"/>
                </a:solidFill>
              </a:rPr>
              <a:t>Our </a:t>
            </a:r>
            <a:r>
              <a:rPr lang="en-US" sz="2000" dirty="0">
                <a:solidFill>
                  <a:schemeClr val="bg1"/>
                </a:solidFill>
              </a:rPr>
              <a:t>response to this call will affect the way we currently live and our eternal existence (John 3:17-21,36; 5:24; </a:t>
            </a:r>
            <a:r>
              <a:rPr lang="en-US" sz="2000" dirty="0" smtClean="0">
                <a:solidFill>
                  <a:schemeClr val="bg1"/>
                </a:solidFill>
              </a:rPr>
              <a:t>11:26)</a:t>
            </a:r>
            <a:endParaRPr lang="en-US" sz="2000" dirty="0">
              <a:solidFill>
                <a:schemeClr val="bg1"/>
              </a:solidFill>
            </a:endParaRPr>
          </a:p>
          <a:p>
            <a:pPr marL="914400" lvl="1" indent="-457200">
              <a:buAutoNum type="alphaLcPeriod"/>
            </a:pPr>
            <a:r>
              <a:rPr lang="en-US" sz="2000" dirty="0" smtClean="0">
                <a:solidFill>
                  <a:schemeClr val="bg1"/>
                </a:solidFill>
              </a:rPr>
              <a:t>As </a:t>
            </a:r>
            <a:r>
              <a:rPr lang="en-US" sz="2000" dirty="0">
                <a:solidFill>
                  <a:schemeClr val="bg1"/>
                </a:solidFill>
              </a:rPr>
              <a:t>John declares, those who hear the gospel must: </a:t>
            </a:r>
          </a:p>
          <a:p>
            <a:pPr marL="1257300" lvl="2" indent="-342900">
              <a:buAutoNum type="arabicPeriod"/>
            </a:pPr>
            <a:r>
              <a:rPr lang="en-US" sz="2000" dirty="0" smtClean="0">
                <a:solidFill>
                  <a:schemeClr val="bg1"/>
                </a:solidFill>
              </a:rPr>
              <a:t>Obey </a:t>
            </a:r>
            <a:r>
              <a:rPr lang="en-US" sz="2000" dirty="0">
                <a:solidFill>
                  <a:schemeClr val="bg1"/>
                </a:solidFill>
              </a:rPr>
              <a:t>the son (</a:t>
            </a:r>
            <a:r>
              <a:rPr lang="en-US" sz="2000" dirty="0" smtClean="0">
                <a:solidFill>
                  <a:schemeClr val="bg1"/>
                </a:solidFill>
              </a:rPr>
              <a:t>3:36)</a:t>
            </a:r>
          </a:p>
          <a:p>
            <a:pPr lvl="3"/>
            <a:r>
              <a:rPr lang="en-US" dirty="0" smtClean="0">
                <a:solidFill>
                  <a:schemeClr val="bg1"/>
                </a:solidFill>
              </a:rPr>
              <a:t>Whoever </a:t>
            </a:r>
            <a:r>
              <a:rPr lang="en-US" dirty="0">
                <a:solidFill>
                  <a:schemeClr val="bg1"/>
                </a:solidFill>
              </a:rPr>
              <a:t>believes in the Son has eternal life; whoever does not obey the Son shall not see life, but the wrath of God remains on him. (John 3:36 </a:t>
            </a:r>
            <a:r>
              <a:rPr lang="en-US" dirty="0" smtClean="0">
                <a:solidFill>
                  <a:schemeClr val="bg1"/>
                </a:solidFill>
              </a:rPr>
              <a:t>ESV)</a:t>
            </a:r>
          </a:p>
          <a:p>
            <a:pPr marL="1257300" lvl="2" indent="-342900">
              <a:buAutoNum type="arabicPeriod"/>
            </a:pPr>
            <a:r>
              <a:rPr lang="en-US" sz="2000" dirty="0" smtClean="0">
                <a:solidFill>
                  <a:schemeClr val="bg1"/>
                </a:solidFill>
              </a:rPr>
              <a:t>Come </a:t>
            </a:r>
            <a:r>
              <a:rPr lang="en-US" sz="2000" dirty="0">
                <a:solidFill>
                  <a:schemeClr val="bg1"/>
                </a:solidFill>
              </a:rPr>
              <a:t>to the son (</a:t>
            </a:r>
            <a:r>
              <a:rPr lang="en-US" sz="2000" dirty="0" smtClean="0">
                <a:solidFill>
                  <a:schemeClr val="bg1"/>
                </a:solidFill>
              </a:rPr>
              <a:t>14:6)</a:t>
            </a:r>
            <a:endParaRPr lang="en-US" sz="3600" dirty="0">
              <a:solidFill>
                <a:schemeClr val="bg1"/>
              </a:solidFill>
            </a:endParaRPr>
          </a:p>
          <a:p>
            <a:pPr lvl="3"/>
            <a:r>
              <a:rPr lang="en-US" dirty="0" smtClean="0">
                <a:solidFill>
                  <a:schemeClr val="bg1"/>
                </a:solidFill>
              </a:rPr>
              <a:t>Jesus </a:t>
            </a:r>
            <a:r>
              <a:rPr lang="en-US" dirty="0">
                <a:solidFill>
                  <a:schemeClr val="bg1"/>
                </a:solidFill>
              </a:rPr>
              <a:t>said to him, “I am the way, and the truth, and the life. No one comes to the Father except through me. (John 14:6 </a:t>
            </a:r>
            <a:r>
              <a:rPr lang="en-US" dirty="0" smtClean="0">
                <a:solidFill>
                  <a:schemeClr val="bg1"/>
                </a:solidFill>
              </a:rPr>
              <a:t>ESV)</a:t>
            </a:r>
          </a:p>
          <a:p>
            <a:pPr marL="1257300" lvl="2" indent="-342900">
              <a:buAutoNum type="arabicPeriod"/>
            </a:pPr>
            <a:r>
              <a:rPr lang="en-US" sz="2000" dirty="0" smtClean="0">
                <a:solidFill>
                  <a:schemeClr val="bg1"/>
                </a:solidFill>
              </a:rPr>
              <a:t>Honor </a:t>
            </a:r>
            <a:r>
              <a:rPr lang="en-US" sz="2000" dirty="0">
                <a:solidFill>
                  <a:schemeClr val="bg1"/>
                </a:solidFill>
              </a:rPr>
              <a:t>the son (</a:t>
            </a:r>
            <a:r>
              <a:rPr lang="en-US" sz="2000" dirty="0" smtClean="0">
                <a:solidFill>
                  <a:schemeClr val="bg1"/>
                </a:solidFill>
              </a:rPr>
              <a:t>5:23)</a:t>
            </a:r>
            <a:endParaRPr lang="en-US" sz="3600" dirty="0">
              <a:solidFill>
                <a:schemeClr val="bg1"/>
              </a:solidFill>
            </a:endParaRPr>
          </a:p>
          <a:p>
            <a:pPr lvl="3"/>
            <a:r>
              <a:rPr lang="en-US" dirty="0" smtClean="0">
                <a:solidFill>
                  <a:schemeClr val="bg1"/>
                </a:solidFill>
              </a:rPr>
              <a:t>The </a:t>
            </a:r>
            <a:r>
              <a:rPr lang="en-US" dirty="0">
                <a:solidFill>
                  <a:schemeClr val="bg1"/>
                </a:solidFill>
              </a:rPr>
              <a:t>Father judges no one, but has given all judgment to the Son, that all may honor the Son, just as they honor the Father. Whoever does not honor the Son does not honor the Father who sent him. Truly, truly, I say to you, whoever hears my word and believes him who sent me has eternal life. He does not come into judgment, but has passed from death to life. (John 5:22-24 </a:t>
            </a:r>
            <a:r>
              <a:rPr lang="en-US" dirty="0" smtClean="0">
                <a:solidFill>
                  <a:schemeClr val="bg1"/>
                </a:solidFill>
              </a:rPr>
              <a:t>ESV)</a:t>
            </a:r>
          </a:p>
          <a:p>
            <a:pPr marL="914400" lvl="1" indent="-457200">
              <a:buAutoNum type="alphaLcPeriod"/>
            </a:pPr>
            <a:endParaRPr lang="en-US" sz="2000" dirty="0" smtClean="0">
              <a:solidFill>
                <a:schemeClr val="bg1"/>
              </a:solidFill>
            </a:endParaRP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6532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6001643"/>
          </a:xfrm>
          <a:prstGeom prst="rect">
            <a:avLst/>
          </a:prstGeom>
          <a:noFill/>
        </p:spPr>
        <p:txBody>
          <a:bodyPr wrap="square" rtlCol="0">
            <a:spAutoFit/>
          </a:bodyPr>
          <a:lstStyle/>
          <a:p>
            <a:pPr marL="457200" indent="-457200">
              <a:buAutoNum type="arabicPeriod"/>
            </a:pPr>
            <a:r>
              <a:rPr lang="en-US" sz="2400" dirty="0" smtClean="0">
                <a:solidFill>
                  <a:schemeClr val="bg1"/>
                </a:solidFill>
              </a:rPr>
              <a:t>Jesus </a:t>
            </a:r>
            <a:r>
              <a:rPr lang="en-US" sz="2400" dirty="0">
                <a:solidFill>
                  <a:schemeClr val="bg1"/>
                </a:solidFill>
              </a:rPr>
              <a:t>as the Son of God demands a response from those who hear this claim: </a:t>
            </a:r>
          </a:p>
          <a:p>
            <a:pPr marL="914400" lvl="1" indent="-457200">
              <a:buAutoNum type="alphaLcPeriod"/>
            </a:pPr>
            <a:r>
              <a:rPr lang="en-US" sz="2000" dirty="0" smtClean="0">
                <a:solidFill>
                  <a:schemeClr val="bg1"/>
                </a:solidFill>
              </a:rPr>
              <a:t>We </a:t>
            </a:r>
            <a:r>
              <a:rPr lang="en-US" sz="2000" dirty="0">
                <a:solidFill>
                  <a:schemeClr val="bg1"/>
                </a:solidFill>
              </a:rPr>
              <a:t>are called to believe that Jesus is the Son whom God has sent into the </a:t>
            </a:r>
            <a:r>
              <a:rPr lang="en-US" sz="2000" dirty="0" smtClean="0">
                <a:solidFill>
                  <a:schemeClr val="bg1"/>
                </a:solidFill>
              </a:rPr>
              <a:t>world</a:t>
            </a:r>
            <a:endParaRPr lang="en-US" sz="2000" dirty="0">
              <a:solidFill>
                <a:schemeClr val="bg1"/>
              </a:solidFill>
            </a:endParaRPr>
          </a:p>
          <a:p>
            <a:pPr marL="914400" lvl="1" indent="-457200">
              <a:buAutoNum type="alphaLcPeriod"/>
            </a:pPr>
            <a:r>
              <a:rPr lang="en-US" sz="2000" dirty="0" smtClean="0">
                <a:solidFill>
                  <a:schemeClr val="bg1"/>
                </a:solidFill>
              </a:rPr>
              <a:t>Our </a:t>
            </a:r>
            <a:r>
              <a:rPr lang="en-US" sz="2000" dirty="0">
                <a:solidFill>
                  <a:schemeClr val="bg1"/>
                </a:solidFill>
              </a:rPr>
              <a:t>response to this call will affect the way we currently live and our eternal existence (John 3:17-21,36; 5:24; </a:t>
            </a:r>
            <a:r>
              <a:rPr lang="en-US" sz="2000" dirty="0" smtClean="0">
                <a:solidFill>
                  <a:schemeClr val="bg1"/>
                </a:solidFill>
              </a:rPr>
              <a:t>11:26)</a:t>
            </a:r>
            <a:endParaRPr lang="en-US" sz="2000" dirty="0">
              <a:solidFill>
                <a:schemeClr val="bg1"/>
              </a:solidFill>
            </a:endParaRPr>
          </a:p>
          <a:p>
            <a:pPr marL="914400" lvl="1" indent="-457200">
              <a:buAutoNum type="alphaLcPeriod"/>
            </a:pPr>
            <a:r>
              <a:rPr lang="en-US" sz="2000" dirty="0" smtClean="0">
                <a:solidFill>
                  <a:schemeClr val="bg1"/>
                </a:solidFill>
              </a:rPr>
              <a:t>As </a:t>
            </a:r>
            <a:r>
              <a:rPr lang="en-US" sz="2000" dirty="0">
                <a:solidFill>
                  <a:schemeClr val="bg1"/>
                </a:solidFill>
              </a:rPr>
              <a:t>John declares, those who hear the gospel must: </a:t>
            </a:r>
          </a:p>
          <a:p>
            <a:pPr marL="1257300" lvl="2" indent="-342900">
              <a:buAutoNum type="arabicPeriod"/>
            </a:pPr>
            <a:r>
              <a:rPr lang="en-US" sz="2000" dirty="0" smtClean="0">
                <a:solidFill>
                  <a:schemeClr val="bg1"/>
                </a:solidFill>
              </a:rPr>
              <a:t>Obey </a:t>
            </a:r>
            <a:r>
              <a:rPr lang="en-US" sz="2000" dirty="0">
                <a:solidFill>
                  <a:schemeClr val="bg1"/>
                </a:solidFill>
              </a:rPr>
              <a:t>the son (</a:t>
            </a:r>
            <a:r>
              <a:rPr lang="en-US" sz="2000" dirty="0" smtClean="0">
                <a:solidFill>
                  <a:schemeClr val="bg1"/>
                </a:solidFill>
              </a:rPr>
              <a:t>3:36)</a:t>
            </a:r>
          </a:p>
          <a:p>
            <a:pPr lvl="3"/>
            <a:r>
              <a:rPr lang="en-US" dirty="0" smtClean="0">
                <a:solidFill>
                  <a:schemeClr val="bg1"/>
                </a:solidFill>
              </a:rPr>
              <a:t>Whoever </a:t>
            </a:r>
            <a:r>
              <a:rPr lang="en-US" dirty="0">
                <a:solidFill>
                  <a:schemeClr val="bg1"/>
                </a:solidFill>
              </a:rPr>
              <a:t>believes in the Son has eternal life; whoever does not obey the Son shall not see life, but the wrath of God remains on him. (John 3:36 </a:t>
            </a:r>
            <a:r>
              <a:rPr lang="en-US" dirty="0" smtClean="0">
                <a:solidFill>
                  <a:schemeClr val="bg1"/>
                </a:solidFill>
              </a:rPr>
              <a:t>ESV)</a:t>
            </a:r>
          </a:p>
          <a:p>
            <a:pPr marL="1257300" lvl="2" indent="-342900">
              <a:buAutoNum type="arabicPeriod"/>
            </a:pPr>
            <a:r>
              <a:rPr lang="en-US" sz="2000" dirty="0" smtClean="0">
                <a:solidFill>
                  <a:schemeClr val="bg1"/>
                </a:solidFill>
              </a:rPr>
              <a:t>Come </a:t>
            </a:r>
            <a:r>
              <a:rPr lang="en-US" sz="2000" dirty="0">
                <a:solidFill>
                  <a:schemeClr val="bg1"/>
                </a:solidFill>
              </a:rPr>
              <a:t>to the son (</a:t>
            </a:r>
            <a:r>
              <a:rPr lang="en-US" sz="2000" dirty="0" smtClean="0">
                <a:solidFill>
                  <a:schemeClr val="bg1"/>
                </a:solidFill>
              </a:rPr>
              <a:t>14:6)</a:t>
            </a:r>
            <a:endParaRPr lang="en-US" sz="3600" dirty="0">
              <a:solidFill>
                <a:schemeClr val="bg1"/>
              </a:solidFill>
            </a:endParaRPr>
          </a:p>
          <a:p>
            <a:pPr lvl="3"/>
            <a:r>
              <a:rPr lang="en-US" dirty="0" smtClean="0">
                <a:solidFill>
                  <a:schemeClr val="bg1"/>
                </a:solidFill>
              </a:rPr>
              <a:t>Jesus </a:t>
            </a:r>
            <a:r>
              <a:rPr lang="en-US" dirty="0">
                <a:solidFill>
                  <a:schemeClr val="bg1"/>
                </a:solidFill>
              </a:rPr>
              <a:t>said to him, “I am the way, and the truth, and the life. No one comes to the Father except through me. (John 14:6 </a:t>
            </a:r>
            <a:r>
              <a:rPr lang="en-US" dirty="0" smtClean="0">
                <a:solidFill>
                  <a:schemeClr val="bg1"/>
                </a:solidFill>
              </a:rPr>
              <a:t>ESV)</a:t>
            </a:r>
          </a:p>
          <a:p>
            <a:pPr marL="1257300" lvl="2" indent="-342900">
              <a:buAutoNum type="arabicPeriod"/>
            </a:pPr>
            <a:r>
              <a:rPr lang="en-US" sz="2000" dirty="0" smtClean="0">
                <a:solidFill>
                  <a:schemeClr val="bg1"/>
                </a:solidFill>
              </a:rPr>
              <a:t>Honor </a:t>
            </a:r>
            <a:r>
              <a:rPr lang="en-US" sz="2000" dirty="0">
                <a:solidFill>
                  <a:schemeClr val="bg1"/>
                </a:solidFill>
              </a:rPr>
              <a:t>the son (</a:t>
            </a:r>
            <a:r>
              <a:rPr lang="en-US" sz="2000" dirty="0" smtClean="0">
                <a:solidFill>
                  <a:schemeClr val="bg1"/>
                </a:solidFill>
              </a:rPr>
              <a:t>5:23)</a:t>
            </a:r>
            <a:endParaRPr lang="en-US" sz="3600" dirty="0">
              <a:solidFill>
                <a:schemeClr val="bg1"/>
              </a:solidFill>
            </a:endParaRPr>
          </a:p>
          <a:p>
            <a:pPr lvl="3"/>
            <a:r>
              <a:rPr lang="en-US" dirty="0" smtClean="0">
                <a:solidFill>
                  <a:schemeClr val="bg1"/>
                </a:solidFill>
              </a:rPr>
              <a:t>The </a:t>
            </a:r>
            <a:r>
              <a:rPr lang="en-US" dirty="0">
                <a:solidFill>
                  <a:schemeClr val="bg1"/>
                </a:solidFill>
              </a:rPr>
              <a:t>Father judges no one, but has given all judgment to the Son, that all may honor the Son, just as they honor the Father. Whoever does not honor the Son does not honor the Father who sent him. Truly, truly, I say to you, whoever hears my word and believes him who sent me has eternal life. He does not come into judgment, but has passed from death to life. (John 5:22-24 </a:t>
            </a:r>
            <a:r>
              <a:rPr lang="en-US" dirty="0" smtClean="0">
                <a:solidFill>
                  <a:schemeClr val="bg1"/>
                </a:solidFill>
              </a:rPr>
              <a:t>ESV)</a:t>
            </a:r>
          </a:p>
          <a:p>
            <a:pPr marL="1257300" lvl="2" indent="-342900">
              <a:buAutoNum type="arabicPeriod"/>
            </a:pPr>
            <a:r>
              <a:rPr lang="en-US" sz="2000" dirty="0" smtClean="0">
                <a:solidFill>
                  <a:schemeClr val="bg1"/>
                </a:solidFill>
              </a:rPr>
              <a:t>This </a:t>
            </a:r>
            <a:r>
              <a:rPr lang="en-US" sz="2000" dirty="0">
                <a:solidFill>
                  <a:schemeClr val="bg1"/>
                </a:solidFill>
              </a:rPr>
              <a:t>acts of faith and belief will result in salvation and eternal </a:t>
            </a:r>
            <a:r>
              <a:rPr lang="en-US" sz="2000" dirty="0" smtClean="0">
                <a:solidFill>
                  <a:schemeClr val="bg1"/>
                </a:solidFill>
              </a:rPr>
              <a:t>life (</a:t>
            </a:r>
            <a:r>
              <a:rPr lang="en-US" sz="2000" dirty="0">
                <a:solidFill>
                  <a:schemeClr val="bg1"/>
                </a:solidFill>
              </a:rPr>
              <a:t>6:40,47; 20:31)</a:t>
            </a:r>
            <a:endParaRPr lang="en-US" sz="2400" dirty="0">
              <a:solidFill>
                <a:schemeClr val="bg1"/>
              </a:solidFill>
            </a:endParaRPr>
          </a:p>
          <a:p>
            <a:pPr marL="914400" lvl="1" indent="-457200">
              <a:buAutoNum type="alphaLcPeriod"/>
            </a:pPr>
            <a:endParaRPr lang="en-US" sz="2000" dirty="0" smtClean="0">
              <a:solidFill>
                <a:schemeClr val="bg1"/>
              </a:solidFill>
            </a:endParaRP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8949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25002" y="1585228"/>
            <a:ext cx="7720359" cy="3970318"/>
          </a:xfrm>
          <a:prstGeom prst="rect">
            <a:avLst/>
          </a:prstGeom>
        </p:spPr>
        <p:txBody>
          <a:bodyPr wrap="square">
            <a:spAutoFit/>
          </a:bodyPr>
          <a:lstStyle/>
          <a:p>
            <a:pPr algn="ctr"/>
            <a:r>
              <a:rPr lang="en-US" sz="3600" dirty="0" smtClean="0">
                <a:solidFill>
                  <a:prstClr val="white"/>
                </a:solidFill>
                <a:latin typeface="Book Antiqua" panose="02040602050305030304" pitchFamily="18" charset="0"/>
              </a:rPr>
              <a:t>For </a:t>
            </a:r>
            <a:r>
              <a:rPr lang="en-US" sz="3600" dirty="0">
                <a:solidFill>
                  <a:prstClr val="white"/>
                </a:solidFill>
                <a:latin typeface="Book Antiqua" panose="02040602050305030304" pitchFamily="18" charset="0"/>
              </a:rPr>
              <a:t>this is the will of my Father, that everyone who looks on the Son and believes in him should have eternal life, and I will raise him up on the last day</a:t>
            </a:r>
            <a:r>
              <a:rPr lang="en-US" sz="3600" dirty="0" smtClean="0">
                <a:solidFill>
                  <a:prstClr val="white"/>
                </a:solidFill>
                <a:latin typeface="Book Antiqua" panose="02040602050305030304" pitchFamily="18" charset="0"/>
              </a:rPr>
              <a:t>.”</a:t>
            </a:r>
          </a:p>
          <a:p>
            <a:pPr algn="ctr"/>
            <a:endParaRPr lang="en-US" sz="3600" dirty="0">
              <a:solidFill>
                <a:prstClr val="white"/>
              </a:solidFill>
              <a:latin typeface="Book Antiqua" panose="02040602050305030304" pitchFamily="18" charset="0"/>
            </a:endParaRPr>
          </a:p>
          <a:p>
            <a:pPr algn="ctr"/>
            <a:r>
              <a:rPr lang="en-US" sz="3600" dirty="0" smtClean="0">
                <a:solidFill>
                  <a:prstClr val="white"/>
                </a:solidFill>
                <a:latin typeface="Book Antiqua" panose="02040602050305030304" pitchFamily="18" charset="0"/>
              </a:rPr>
              <a:t>(</a:t>
            </a:r>
            <a:r>
              <a:rPr lang="en-US" sz="3600" dirty="0">
                <a:solidFill>
                  <a:prstClr val="white"/>
                </a:solidFill>
                <a:latin typeface="Book Antiqua" panose="02040602050305030304" pitchFamily="18" charset="0"/>
              </a:rPr>
              <a:t>John 6:40 ESV)</a:t>
            </a:r>
          </a:p>
        </p:txBody>
      </p:sp>
    </p:spTree>
    <p:extLst>
      <p:ext uri="{BB962C8B-B14F-4D97-AF65-F5344CB8AC3E}">
        <p14:creationId xmlns:p14="http://schemas.microsoft.com/office/powerpoint/2010/main" val="16646768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1323439"/>
          </a:xfrm>
          <a:prstGeom prst="rect">
            <a:avLst/>
          </a:prstGeom>
          <a:noFill/>
        </p:spPr>
        <p:txBody>
          <a:bodyPr wrap="square" rtlCol="0">
            <a:spAutoFit/>
          </a:bodyPr>
          <a:lstStyle/>
          <a:p>
            <a:pPr marL="457200" indent="-457200">
              <a:buAutoNum type="arabicPeriod"/>
            </a:pPr>
            <a:r>
              <a:rPr lang="en-US" sz="2400" dirty="0" smtClean="0">
                <a:solidFill>
                  <a:schemeClr val="bg1"/>
                </a:solidFill>
              </a:rPr>
              <a:t>Jesus </a:t>
            </a:r>
            <a:r>
              <a:rPr lang="en-US" sz="2400" dirty="0">
                <a:solidFill>
                  <a:schemeClr val="bg1"/>
                </a:solidFill>
              </a:rPr>
              <a:t>as the Son of God demands a response from those who hear this claim: </a:t>
            </a:r>
          </a:p>
          <a:p>
            <a:pPr marL="914400" lvl="1" indent="-457200">
              <a:buAutoNum type="alphaLcPeriod"/>
            </a:pPr>
            <a:endParaRPr lang="en-US" sz="2000" dirty="0" smtClean="0">
              <a:solidFill>
                <a:schemeClr val="bg1"/>
              </a:solidFill>
            </a:endParaRP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8166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1692771"/>
          </a:xfrm>
          <a:prstGeom prst="rect">
            <a:avLst/>
          </a:prstGeom>
          <a:noFill/>
        </p:spPr>
        <p:txBody>
          <a:bodyPr wrap="square" rtlCol="0">
            <a:spAutoFit/>
          </a:bodyPr>
          <a:lstStyle/>
          <a:p>
            <a:pPr marL="457200" indent="-457200">
              <a:buAutoNum type="arabicPeriod"/>
            </a:pPr>
            <a:r>
              <a:rPr lang="en-US" sz="2400" dirty="0" smtClean="0">
                <a:solidFill>
                  <a:schemeClr val="bg1"/>
                </a:solidFill>
              </a:rPr>
              <a:t>Jesus </a:t>
            </a:r>
            <a:r>
              <a:rPr lang="en-US" sz="2400" dirty="0">
                <a:solidFill>
                  <a:schemeClr val="bg1"/>
                </a:solidFill>
              </a:rPr>
              <a:t>as the Son of God demands a response from those who hear this claim: </a:t>
            </a:r>
          </a:p>
          <a:p>
            <a:pPr marL="457200" indent="-457200">
              <a:buAutoNum type="arabicPeriod"/>
            </a:pPr>
            <a:r>
              <a:rPr lang="en-US" sz="2400" dirty="0" smtClean="0">
                <a:solidFill>
                  <a:schemeClr val="bg1"/>
                </a:solidFill>
              </a:rPr>
              <a:t>Jesus </a:t>
            </a:r>
            <a:r>
              <a:rPr lang="en-US" sz="2400" dirty="0">
                <a:solidFill>
                  <a:schemeClr val="bg1"/>
                </a:solidFill>
              </a:rPr>
              <a:t>as the Son of God makes away for our Adoption to Sons and Daughters of God: </a:t>
            </a:r>
            <a:endParaRPr lang="en-US" sz="2400" dirty="0" smtClean="0">
              <a:solidFill>
                <a:schemeClr val="bg1"/>
              </a:solidFill>
            </a:endParaRPr>
          </a:p>
          <a:p>
            <a:pPr marL="914400" lvl="1" indent="-457200">
              <a:buAutoNum type="alphaLcPeriod"/>
            </a:pPr>
            <a:endParaRPr lang="en-US" sz="2000" dirty="0" smtClean="0">
              <a:solidFill>
                <a:schemeClr val="bg1"/>
              </a:solidFill>
            </a:endParaRP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936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1754326"/>
          </a:xfrm>
          <a:prstGeom prst="rect">
            <a:avLst/>
          </a:prstGeom>
          <a:noFill/>
        </p:spPr>
        <p:txBody>
          <a:bodyPr wrap="square" rtlCol="0">
            <a:spAutoFit/>
          </a:bodyPr>
          <a:lstStyle/>
          <a:p>
            <a:pPr marL="457200" indent="-457200">
              <a:buAutoNum type="arabicPeriod"/>
            </a:pPr>
            <a:r>
              <a:rPr lang="en-US" sz="2400" dirty="0" smtClean="0">
                <a:solidFill>
                  <a:schemeClr val="bg1"/>
                </a:solidFill>
              </a:rPr>
              <a:t>Jesus </a:t>
            </a:r>
            <a:r>
              <a:rPr lang="en-US" sz="2400" dirty="0">
                <a:solidFill>
                  <a:schemeClr val="bg1"/>
                </a:solidFill>
              </a:rPr>
              <a:t>as the Son of God demands a response from those who hear this claim: </a:t>
            </a:r>
          </a:p>
          <a:p>
            <a:pPr marL="457200" indent="-457200">
              <a:buAutoNum type="arabicPeriod"/>
            </a:pPr>
            <a:r>
              <a:rPr lang="en-US" sz="2400" dirty="0" smtClean="0">
                <a:solidFill>
                  <a:schemeClr val="bg1"/>
                </a:solidFill>
              </a:rPr>
              <a:t>Jesus </a:t>
            </a:r>
            <a:r>
              <a:rPr lang="en-US" sz="2400" dirty="0">
                <a:solidFill>
                  <a:schemeClr val="bg1"/>
                </a:solidFill>
              </a:rPr>
              <a:t>as the Son of God makes away for our Adoption to Sons and Daughters of God: </a:t>
            </a:r>
            <a:endParaRPr lang="en-US" sz="2400" dirty="0" smtClean="0">
              <a:solidFill>
                <a:schemeClr val="bg1"/>
              </a:solidFill>
            </a:endParaRPr>
          </a:p>
          <a:p>
            <a:pPr marL="914400" lvl="1" indent="-457200">
              <a:buAutoNum type="alphaLcPeriod"/>
            </a:pPr>
            <a:r>
              <a:rPr lang="en-US" sz="2400" dirty="0" smtClean="0">
                <a:solidFill>
                  <a:schemeClr val="bg1"/>
                </a:solidFill>
              </a:rPr>
              <a:t>Jesus </a:t>
            </a:r>
            <a:r>
              <a:rPr lang="en-US" sz="2400" dirty="0">
                <a:solidFill>
                  <a:schemeClr val="bg1"/>
                </a:solidFill>
              </a:rPr>
              <a:t>calls his followers sons of God (Matt </a:t>
            </a:r>
            <a:r>
              <a:rPr lang="en-US" sz="2400" dirty="0" smtClean="0">
                <a:solidFill>
                  <a:schemeClr val="bg1"/>
                </a:solidFill>
              </a:rPr>
              <a:t>5:9,45)</a:t>
            </a: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3383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25002" y="1939558"/>
            <a:ext cx="7720359" cy="3477875"/>
          </a:xfrm>
          <a:prstGeom prst="rect">
            <a:avLst/>
          </a:prstGeom>
        </p:spPr>
        <p:txBody>
          <a:bodyPr wrap="square">
            <a:spAutoFit/>
          </a:bodyPr>
          <a:lstStyle/>
          <a:p>
            <a:pPr algn="ctr"/>
            <a:r>
              <a:rPr lang="en-US" sz="36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Blessed are the peacemakers, for they shall be called sons of God</a:t>
            </a:r>
            <a:r>
              <a:rPr lang="en-US" sz="4400" dirty="0" smtClean="0">
                <a:solidFill>
                  <a:prstClr val="white"/>
                </a:solidFill>
                <a:latin typeface="Book Antiqua" panose="02040602050305030304" pitchFamily="18" charset="0"/>
              </a:rPr>
              <a:t>.</a:t>
            </a:r>
          </a:p>
          <a:p>
            <a:pPr algn="ctr"/>
            <a:r>
              <a:rPr lang="en-US" sz="4400" dirty="0">
                <a:solidFill>
                  <a:prstClr val="white"/>
                </a:solidFill>
                <a:latin typeface="Book Antiqua" panose="02040602050305030304" pitchFamily="18" charset="0"/>
              </a:rPr>
              <a:t>	</a:t>
            </a:r>
            <a:endParaRPr lang="en-US" sz="4400" dirty="0" smtClean="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Matthew 5:9 ESV)</a:t>
            </a:r>
          </a:p>
        </p:txBody>
      </p:sp>
    </p:spTree>
    <p:extLst>
      <p:ext uri="{BB962C8B-B14F-4D97-AF65-F5344CB8AC3E}">
        <p14:creationId xmlns:p14="http://schemas.microsoft.com/office/powerpoint/2010/main" val="38033941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2431435"/>
          </a:xfrm>
          <a:prstGeom prst="rect">
            <a:avLst/>
          </a:prstGeom>
          <a:noFill/>
        </p:spPr>
        <p:txBody>
          <a:bodyPr wrap="square" rtlCol="0">
            <a:spAutoFit/>
          </a:bodyPr>
          <a:lstStyle/>
          <a:p>
            <a:pPr marL="457200" indent="-457200">
              <a:buAutoNum type="arabicPeriod"/>
            </a:pPr>
            <a:r>
              <a:rPr lang="en-US" sz="2400" dirty="0" smtClean="0">
                <a:solidFill>
                  <a:schemeClr val="bg1"/>
                </a:solidFill>
              </a:rPr>
              <a:t>Jesus </a:t>
            </a:r>
            <a:r>
              <a:rPr lang="en-US" sz="2400" dirty="0">
                <a:solidFill>
                  <a:schemeClr val="bg1"/>
                </a:solidFill>
              </a:rPr>
              <a:t>as the Son of God demands a response from those who hear this claim: </a:t>
            </a:r>
          </a:p>
          <a:p>
            <a:pPr marL="457200" indent="-457200">
              <a:buAutoNum type="arabicPeriod"/>
            </a:pPr>
            <a:r>
              <a:rPr lang="en-US" sz="2400" dirty="0" smtClean="0">
                <a:solidFill>
                  <a:schemeClr val="bg1"/>
                </a:solidFill>
              </a:rPr>
              <a:t>Jesus </a:t>
            </a:r>
            <a:r>
              <a:rPr lang="en-US" sz="2400" dirty="0">
                <a:solidFill>
                  <a:schemeClr val="bg1"/>
                </a:solidFill>
              </a:rPr>
              <a:t>as the Son of God makes away for our Adoption to Sons and Daughters of God: </a:t>
            </a:r>
            <a:endParaRPr lang="en-US" sz="2400" dirty="0" smtClean="0">
              <a:solidFill>
                <a:schemeClr val="bg1"/>
              </a:solidFill>
            </a:endParaRPr>
          </a:p>
          <a:p>
            <a:pPr marL="914400" lvl="1" indent="-457200">
              <a:buAutoNum type="alphaLcPeriod"/>
            </a:pPr>
            <a:r>
              <a:rPr lang="en-US" sz="2400" dirty="0" smtClean="0">
                <a:solidFill>
                  <a:schemeClr val="bg1"/>
                </a:solidFill>
              </a:rPr>
              <a:t>Jesus </a:t>
            </a:r>
            <a:r>
              <a:rPr lang="en-US" sz="2400" dirty="0">
                <a:solidFill>
                  <a:schemeClr val="bg1"/>
                </a:solidFill>
              </a:rPr>
              <a:t>calls his followers sons of God (Matt </a:t>
            </a:r>
            <a:r>
              <a:rPr lang="en-US" sz="2400" dirty="0" smtClean="0">
                <a:solidFill>
                  <a:schemeClr val="bg1"/>
                </a:solidFill>
              </a:rPr>
              <a:t>5:9,45)</a:t>
            </a:r>
          </a:p>
          <a:p>
            <a:pPr marL="914400" lvl="1" indent="-457200">
              <a:buAutoNum type="alphaLcPeriod"/>
            </a:pPr>
            <a:r>
              <a:rPr lang="en-US" sz="2400" dirty="0" smtClean="0">
                <a:solidFill>
                  <a:schemeClr val="bg1"/>
                </a:solidFill>
              </a:rPr>
              <a:t>The </a:t>
            </a:r>
            <a:r>
              <a:rPr lang="en-US" sz="2400" dirty="0">
                <a:solidFill>
                  <a:schemeClr val="bg1"/>
                </a:solidFill>
              </a:rPr>
              <a:t>doctrine of adoption (Gal 4:1-7; Rom </a:t>
            </a:r>
            <a:r>
              <a:rPr lang="en-US" sz="2400" dirty="0" smtClean="0">
                <a:solidFill>
                  <a:schemeClr val="bg1"/>
                </a:solidFill>
              </a:rPr>
              <a:t>8:14-17)</a:t>
            </a:r>
          </a:p>
          <a:p>
            <a:pPr marL="914400" lvl="1" indent="-457200">
              <a:buAutoNum type="alphaLcPeriod"/>
            </a:pPr>
            <a:endParaRPr lang="en-US" sz="2000" dirty="0" smtClean="0">
              <a:solidFill>
                <a:schemeClr val="bg1"/>
              </a:solidFill>
            </a:endParaRP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3702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4462760"/>
          </a:xfrm>
          <a:prstGeom prst="rect">
            <a:avLst/>
          </a:prstGeom>
          <a:noFill/>
        </p:spPr>
        <p:txBody>
          <a:bodyPr wrap="square" rtlCol="0">
            <a:spAutoFit/>
          </a:bodyPr>
          <a:lstStyle/>
          <a:p>
            <a:pPr marL="457200" indent="-457200">
              <a:buAutoNum type="arabicPeriod"/>
            </a:pPr>
            <a:r>
              <a:rPr lang="en-US" sz="2400" dirty="0" smtClean="0">
                <a:solidFill>
                  <a:schemeClr val="bg1"/>
                </a:solidFill>
              </a:rPr>
              <a:t>Jesus </a:t>
            </a:r>
            <a:r>
              <a:rPr lang="en-US" sz="2400" dirty="0">
                <a:solidFill>
                  <a:schemeClr val="bg1"/>
                </a:solidFill>
              </a:rPr>
              <a:t>as the Son of God demands a response from those who hear this claim: </a:t>
            </a:r>
          </a:p>
          <a:p>
            <a:pPr marL="457200" indent="-457200">
              <a:buAutoNum type="arabicPeriod"/>
            </a:pPr>
            <a:r>
              <a:rPr lang="en-US" sz="2400" dirty="0" smtClean="0">
                <a:solidFill>
                  <a:schemeClr val="bg1"/>
                </a:solidFill>
              </a:rPr>
              <a:t>Jesus </a:t>
            </a:r>
            <a:r>
              <a:rPr lang="en-US" sz="2400" dirty="0">
                <a:solidFill>
                  <a:schemeClr val="bg1"/>
                </a:solidFill>
              </a:rPr>
              <a:t>as the Son of God makes away for our Adoption to Sons and Daughters of God: </a:t>
            </a:r>
            <a:endParaRPr lang="en-US" sz="2400" dirty="0" smtClean="0">
              <a:solidFill>
                <a:schemeClr val="bg1"/>
              </a:solidFill>
            </a:endParaRPr>
          </a:p>
          <a:p>
            <a:pPr marL="914400" lvl="1" indent="-457200">
              <a:buAutoNum type="alphaLcPeriod"/>
            </a:pPr>
            <a:r>
              <a:rPr lang="en-US" sz="2400" dirty="0" smtClean="0">
                <a:solidFill>
                  <a:schemeClr val="bg1"/>
                </a:solidFill>
              </a:rPr>
              <a:t>Jesus </a:t>
            </a:r>
            <a:r>
              <a:rPr lang="en-US" sz="2400" dirty="0">
                <a:solidFill>
                  <a:schemeClr val="bg1"/>
                </a:solidFill>
              </a:rPr>
              <a:t>calls his followers sons of God (Matt </a:t>
            </a:r>
            <a:r>
              <a:rPr lang="en-US" sz="2400" dirty="0" smtClean="0">
                <a:solidFill>
                  <a:schemeClr val="bg1"/>
                </a:solidFill>
              </a:rPr>
              <a:t>5:9,45)</a:t>
            </a:r>
          </a:p>
          <a:p>
            <a:pPr marL="914400" lvl="1" indent="-457200">
              <a:buAutoNum type="alphaLcPeriod"/>
            </a:pPr>
            <a:r>
              <a:rPr lang="en-US" sz="2400" dirty="0" smtClean="0">
                <a:solidFill>
                  <a:schemeClr val="bg1"/>
                </a:solidFill>
              </a:rPr>
              <a:t>The </a:t>
            </a:r>
            <a:r>
              <a:rPr lang="en-US" sz="2400" dirty="0">
                <a:solidFill>
                  <a:schemeClr val="bg1"/>
                </a:solidFill>
              </a:rPr>
              <a:t>doctrine of adoption (Gal 4:1-7; Rom </a:t>
            </a:r>
            <a:r>
              <a:rPr lang="en-US" sz="2400" dirty="0" smtClean="0">
                <a:solidFill>
                  <a:schemeClr val="bg1"/>
                </a:solidFill>
              </a:rPr>
              <a:t>8:14-17)</a:t>
            </a:r>
          </a:p>
          <a:p>
            <a:pPr marL="1371600" lvl="2" indent="-457200">
              <a:buAutoNum type="arabicPeriod"/>
            </a:pPr>
            <a:r>
              <a:rPr lang="en-US" sz="2200" dirty="0" smtClean="0">
                <a:solidFill>
                  <a:schemeClr val="bg1"/>
                </a:solidFill>
              </a:rPr>
              <a:t>For </a:t>
            </a:r>
            <a:r>
              <a:rPr lang="en-US" sz="2200" dirty="0">
                <a:solidFill>
                  <a:schemeClr val="bg1"/>
                </a:solidFill>
              </a:rPr>
              <a:t>all who are led by the Spirit of God are sons of God. For you did not receive the spirit of </a:t>
            </a:r>
            <a:r>
              <a:rPr lang="en-US" sz="2200" dirty="0" smtClean="0">
                <a:solidFill>
                  <a:schemeClr val="bg1"/>
                </a:solidFill>
              </a:rPr>
              <a:t>slavery </a:t>
            </a:r>
            <a:r>
              <a:rPr lang="en-US" sz="2200" dirty="0">
                <a:solidFill>
                  <a:schemeClr val="bg1"/>
                </a:solidFill>
              </a:rPr>
              <a:t>to fall back into fear, but you have received the Spirit of adoption as sons, by whom we cry, </a:t>
            </a:r>
            <a:r>
              <a:rPr lang="en-US" sz="2200" dirty="0" smtClean="0">
                <a:solidFill>
                  <a:schemeClr val="bg1"/>
                </a:solidFill>
              </a:rPr>
              <a:t>“</a:t>
            </a:r>
            <a:r>
              <a:rPr lang="en-US" sz="2200" dirty="0">
                <a:solidFill>
                  <a:schemeClr val="bg1"/>
                </a:solidFill>
              </a:rPr>
              <a:t>Abba! Father!” The Spirit himself bears witness with our spirit that we are children of God, and if </a:t>
            </a:r>
            <a:r>
              <a:rPr lang="en-US" sz="2200" dirty="0" smtClean="0">
                <a:solidFill>
                  <a:schemeClr val="bg1"/>
                </a:solidFill>
              </a:rPr>
              <a:t>children</a:t>
            </a:r>
            <a:r>
              <a:rPr lang="en-US" sz="2200" dirty="0">
                <a:solidFill>
                  <a:schemeClr val="bg1"/>
                </a:solidFill>
              </a:rPr>
              <a:t>, then heirs—heirs of God and fellow heirs with Christ, provided we suffer with him in order </a:t>
            </a:r>
            <a:r>
              <a:rPr lang="en-US" sz="2200" dirty="0" smtClean="0">
                <a:solidFill>
                  <a:schemeClr val="bg1"/>
                </a:solidFill>
              </a:rPr>
              <a:t>that </a:t>
            </a:r>
            <a:r>
              <a:rPr lang="en-US" sz="2200" dirty="0">
                <a:solidFill>
                  <a:schemeClr val="bg1"/>
                </a:solidFill>
              </a:rPr>
              <a:t>we may also be glorified with him. (Romans 8:14-17 </a:t>
            </a:r>
            <a:r>
              <a:rPr lang="en-US" sz="2200" dirty="0" smtClean="0">
                <a:solidFill>
                  <a:schemeClr val="bg1"/>
                </a:solidFill>
              </a:rPr>
              <a:t>ESV)</a:t>
            </a:r>
          </a:p>
          <a:p>
            <a:pPr marL="914400" lvl="1" indent="-457200">
              <a:buAutoNum type="alphaLcPeriod"/>
            </a:pPr>
            <a:endParaRPr lang="en-US" sz="2000" dirty="0" smtClean="0">
              <a:solidFill>
                <a:schemeClr val="bg1"/>
              </a:solidFill>
            </a:endParaRP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7789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4801314"/>
          </a:xfrm>
          <a:prstGeom prst="rect">
            <a:avLst/>
          </a:prstGeom>
          <a:noFill/>
        </p:spPr>
        <p:txBody>
          <a:bodyPr wrap="square" rtlCol="0">
            <a:spAutoFit/>
          </a:bodyPr>
          <a:lstStyle/>
          <a:p>
            <a:pPr marL="457200" indent="-457200">
              <a:buAutoNum type="arabicPeriod"/>
            </a:pPr>
            <a:r>
              <a:rPr lang="en-US" sz="2400" dirty="0" smtClean="0">
                <a:solidFill>
                  <a:schemeClr val="bg1"/>
                </a:solidFill>
              </a:rPr>
              <a:t>Jesus </a:t>
            </a:r>
            <a:r>
              <a:rPr lang="en-US" sz="2400" dirty="0">
                <a:solidFill>
                  <a:schemeClr val="bg1"/>
                </a:solidFill>
              </a:rPr>
              <a:t>as the Son of God demands a response from those who hear this claim: </a:t>
            </a:r>
          </a:p>
          <a:p>
            <a:pPr marL="457200" indent="-457200">
              <a:buAutoNum type="arabicPeriod"/>
            </a:pPr>
            <a:r>
              <a:rPr lang="en-US" sz="2400" dirty="0" smtClean="0">
                <a:solidFill>
                  <a:schemeClr val="bg1"/>
                </a:solidFill>
              </a:rPr>
              <a:t>Jesus </a:t>
            </a:r>
            <a:r>
              <a:rPr lang="en-US" sz="2400" dirty="0">
                <a:solidFill>
                  <a:schemeClr val="bg1"/>
                </a:solidFill>
              </a:rPr>
              <a:t>as the Son of God makes away for our Adoption to Sons and Daughters of God: </a:t>
            </a:r>
            <a:endParaRPr lang="en-US" sz="2400" dirty="0" smtClean="0">
              <a:solidFill>
                <a:schemeClr val="bg1"/>
              </a:solidFill>
            </a:endParaRPr>
          </a:p>
          <a:p>
            <a:pPr marL="914400" lvl="1" indent="-457200">
              <a:buAutoNum type="alphaLcPeriod"/>
            </a:pPr>
            <a:r>
              <a:rPr lang="en-US" sz="2400" dirty="0" smtClean="0">
                <a:solidFill>
                  <a:schemeClr val="bg1"/>
                </a:solidFill>
              </a:rPr>
              <a:t>Jesus </a:t>
            </a:r>
            <a:r>
              <a:rPr lang="en-US" sz="2400" dirty="0">
                <a:solidFill>
                  <a:schemeClr val="bg1"/>
                </a:solidFill>
              </a:rPr>
              <a:t>calls his followers sons of God (Matt </a:t>
            </a:r>
            <a:r>
              <a:rPr lang="en-US" sz="2400" dirty="0" smtClean="0">
                <a:solidFill>
                  <a:schemeClr val="bg1"/>
                </a:solidFill>
              </a:rPr>
              <a:t>5:9,45)</a:t>
            </a:r>
          </a:p>
          <a:p>
            <a:pPr marL="914400" lvl="1" indent="-457200">
              <a:buAutoNum type="alphaLcPeriod"/>
            </a:pPr>
            <a:r>
              <a:rPr lang="en-US" sz="2400" dirty="0" smtClean="0">
                <a:solidFill>
                  <a:schemeClr val="bg1"/>
                </a:solidFill>
              </a:rPr>
              <a:t>The </a:t>
            </a:r>
            <a:r>
              <a:rPr lang="en-US" sz="2400" dirty="0">
                <a:solidFill>
                  <a:schemeClr val="bg1"/>
                </a:solidFill>
              </a:rPr>
              <a:t>doctrine of adoption (Gal 4:1-7; Rom </a:t>
            </a:r>
            <a:r>
              <a:rPr lang="en-US" sz="2400" dirty="0" smtClean="0">
                <a:solidFill>
                  <a:schemeClr val="bg1"/>
                </a:solidFill>
              </a:rPr>
              <a:t>8:14-17)</a:t>
            </a:r>
          </a:p>
          <a:p>
            <a:pPr marL="1371600" lvl="2" indent="-457200">
              <a:buAutoNum type="arabicPeriod"/>
            </a:pPr>
            <a:r>
              <a:rPr lang="en-US" sz="2200" dirty="0" smtClean="0">
                <a:solidFill>
                  <a:schemeClr val="bg1"/>
                </a:solidFill>
              </a:rPr>
              <a:t>For </a:t>
            </a:r>
            <a:r>
              <a:rPr lang="en-US" sz="2200" dirty="0">
                <a:solidFill>
                  <a:schemeClr val="bg1"/>
                </a:solidFill>
              </a:rPr>
              <a:t>all who are led by the Spirit of God are sons of God. For you did not receive the spirit of </a:t>
            </a:r>
            <a:r>
              <a:rPr lang="en-US" sz="2200" dirty="0" smtClean="0">
                <a:solidFill>
                  <a:schemeClr val="bg1"/>
                </a:solidFill>
              </a:rPr>
              <a:t>slavery </a:t>
            </a:r>
            <a:r>
              <a:rPr lang="en-US" sz="2200" dirty="0">
                <a:solidFill>
                  <a:schemeClr val="bg1"/>
                </a:solidFill>
              </a:rPr>
              <a:t>to fall back into fear, but you have received the Spirit of adoption as sons, by whom we cry, </a:t>
            </a:r>
            <a:r>
              <a:rPr lang="en-US" sz="2200" dirty="0" smtClean="0">
                <a:solidFill>
                  <a:schemeClr val="bg1"/>
                </a:solidFill>
              </a:rPr>
              <a:t>“</a:t>
            </a:r>
            <a:r>
              <a:rPr lang="en-US" sz="2200" dirty="0">
                <a:solidFill>
                  <a:schemeClr val="bg1"/>
                </a:solidFill>
              </a:rPr>
              <a:t>Abba! Father!” The Spirit himself bears witness with our spirit that we are children of God, and if </a:t>
            </a:r>
            <a:r>
              <a:rPr lang="en-US" sz="2200" dirty="0" smtClean="0">
                <a:solidFill>
                  <a:schemeClr val="bg1"/>
                </a:solidFill>
              </a:rPr>
              <a:t>children</a:t>
            </a:r>
            <a:r>
              <a:rPr lang="en-US" sz="2200" dirty="0">
                <a:solidFill>
                  <a:schemeClr val="bg1"/>
                </a:solidFill>
              </a:rPr>
              <a:t>, then heirs—heirs of God and fellow heirs with Christ, provided we suffer with him in order </a:t>
            </a:r>
            <a:r>
              <a:rPr lang="en-US" sz="2200" dirty="0" smtClean="0">
                <a:solidFill>
                  <a:schemeClr val="bg1"/>
                </a:solidFill>
              </a:rPr>
              <a:t>that </a:t>
            </a:r>
            <a:r>
              <a:rPr lang="en-US" sz="2200" dirty="0">
                <a:solidFill>
                  <a:schemeClr val="bg1"/>
                </a:solidFill>
              </a:rPr>
              <a:t>we may also be glorified with him. (Romans 8:14-17 </a:t>
            </a:r>
            <a:r>
              <a:rPr lang="en-US" sz="2200" dirty="0" smtClean="0">
                <a:solidFill>
                  <a:schemeClr val="bg1"/>
                </a:solidFill>
              </a:rPr>
              <a:t>ESV)</a:t>
            </a:r>
          </a:p>
          <a:p>
            <a:pPr marL="1371600" lvl="2" indent="-457200">
              <a:buAutoNum type="arabicPeriod"/>
            </a:pPr>
            <a:r>
              <a:rPr lang="en-US" sz="2200" dirty="0" smtClean="0">
                <a:solidFill>
                  <a:schemeClr val="bg1"/>
                </a:solidFill>
              </a:rPr>
              <a:t>Faith </a:t>
            </a:r>
            <a:r>
              <a:rPr lang="en-US" sz="2200" dirty="0">
                <a:solidFill>
                  <a:schemeClr val="bg1"/>
                </a:solidFill>
              </a:rPr>
              <a:t>in the work of the son of God makes way for us to become sons of God (Gal </a:t>
            </a:r>
            <a:r>
              <a:rPr lang="en-US" sz="2200" dirty="0" smtClean="0">
                <a:solidFill>
                  <a:schemeClr val="bg1"/>
                </a:solidFill>
              </a:rPr>
              <a:t>3:26)</a:t>
            </a:r>
          </a:p>
          <a:p>
            <a:pPr marL="914400" lvl="1" indent="-457200">
              <a:buAutoNum type="alphaLcPeriod"/>
            </a:pPr>
            <a:endParaRPr lang="en-US" sz="2000" dirty="0" smtClean="0">
              <a:solidFill>
                <a:schemeClr val="bg1"/>
              </a:solidFill>
            </a:endParaRP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653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1938992"/>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914400" lvl="1" indent="-457200">
              <a:buAutoNum type="alphaLcPeriod"/>
            </a:pPr>
            <a:r>
              <a:rPr lang="en-US" sz="2400" dirty="0" smtClean="0">
                <a:solidFill>
                  <a:schemeClr val="bg1"/>
                </a:solidFill>
              </a:rPr>
              <a:t>Jesus </a:t>
            </a:r>
            <a:r>
              <a:rPr lang="en-US" sz="2400" dirty="0">
                <a:solidFill>
                  <a:schemeClr val="bg1"/>
                </a:solidFill>
              </a:rPr>
              <a:t>and </a:t>
            </a:r>
            <a:r>
              <a:rPr lang="en-US" sz="2400" dirty="0" smtClean="0">
                <a:solidFill>
                  <a:schemeClr val="bg1"/>
                </a:solidFill>
              </a:rPr>
              <a:t>Prayer</a:t>
            </a:r>
          </a:p>
          <a:p>
            <a:pPr marL="1371600" lvl="2" indent="-457200">
              <a:buAutoNum type="arabicPeriod"/>
            </a:pPr>
            <a:r>
              <a:rPr lang="en-US" sz="2400" dirty="0" smtClean="0">
                <a:solidFill>
                  <a:schemeClr val="bg1"/>
                </a:solidFill>
              </a:rPr>
              <a:t>Jesus </a:t>
            </a:r>
            <a:r>
              <a:rPr lang="en-US" sz="2400" dirty="0">
                <a:solidFill>
                  <a:schemeClr val="bg1"/>
                </a:solidFill>
              </a:rPr>
              <a:t>almost exclusively refers to God as Father (Abba—a term of familiarity and intimacy) in his </a:t>
            </a:r>
            <a:r>
              <a:rPr lang="en-US" sz="2400" dirty="0" smtClean="0">
                <a:solidFill>
                  <a:schemeClr val="bg1"/>
                </a:solidFill>
              </a:rPr>
              <a:t>prayers</a:t>
            </a: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5528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5139869"/>
          </a:xfrm>
          <a:prstGeom prst="rect">
            <a:avLst/>
          </a:prstGeom>
          <a:noFill/>
        </p:spPr>
        <p:txBody>
          <a:bodyPr wrap="square" rtlCol="0">
            <a:spAutoFit/>
          </a:bodyPr>
          <a:lstStyle/>
          <a:p>
            <a:pPr marL="457200" indent="-457200">
              <a:buAutoNum type="arabicPeriod"/>
            </a:pPr>
            <a:r>
              <a:rPr lang="en-US" sz="2400" dirty="0" smtClean="0">
                <a:solidFill>
                  <a:schemeClr val="bg1"/>
                </a:solidFill>
              </a:rPr>
              <a:t>Jesus </a:t>
            </a:r>
            <a:r>
              <a:rPr lang="en-US" sz="2400" dirty="0">
                <a:solidFill>
                  <a:schemeClr val="bg1"/>
                </a:solidFill>
              </a:rPr>
              <a:t>as the Son of God demands a response from those who hear this claim: </a:t>
            </a:r>
          </a:p>
          <a:p>
            <a:pPr marL="457200" indent="-457200">
              <a:buAutoNum type="arabicPeriod"/>
            </a:pPr>
            <a:r>
              <a:rPr lang="en-US" sz="2400" dirty="0" smtClean="0">
                <a:solidFill>
                  <a:schemeClr val="bg1"/>
                </a:solidFill>
              </a:rPr>
              <a:t>Jesus </a:t>
            </a:r>
            <a:r>
              <a:rPr lang="en-US" sz="2400" dirty="0">
                <a:solidFill>
                  <a:schemeClr val="bg1"/>
                </a:solidFill>
              </a:rPr>
              <a:t>as the Son of God makes away for our Adoption to Sons and Daughters of God: </a:t>
            </a:r>
            <a:endParaRPr lang="en-US" sz="2400" dirty="0" smtClean="0">
              <a:solidFill>
                <a:schemeClr val="bg1"/>
              </a:solidFill>
            </a:endParaRPr>
          </a:p>
          <a:p>
            <a:pPr marL="914400" lvl="1" indent="-457200">
              <a:buAutoNum type="alphaLcPeriod"/>
            </a:pPr>
            <a:r>
              <a:rPr lang="en-US" sz="2400" dirty="0" smtClean="0">
                <a:solidFill>
                  <a:schemeClr val="bg1"/>
                </a:solidFill>
              </a:rPr>
              <a:t>Jesus </a:t>
            </a:r>
            <a:r>
              <a:rPr lang="en-US" sz="2400" dirty="0">
                <a:solidFill>
                  <a:schemeClr val="bg1"/>
                </a:solidFill>
              </a:rPr>
              <a:t>calls his followers sons of God (Matt </a:t>
            </a:r>
            <a:r>
              <a:rPr lang="en-US" sz="2400" dirty="0" smtClean="0">
                <a:solidFill>
                  <a:schemeClr val="bg1"/>
                </a:solidFill>
              </a:rPr>
              <a:t>5:9,45)</a:t>
            </a:r>
          </a:p>
          <a:p>
            <a:pPr marL="914400" lvl="1" indent="-457200">
              <a:buAutoNum type="alphaLcPeriod"/>
            </a:pPr>
            <a:r>
              <a:rPr lang="en-US" sz="2400" dirty="0" smtClean="0">
                <a:solidFill>
                  <a:schemeClr val="bg1"/>
                </a:solidFill>
              </a:rPr>
              <a:t>The </a:t>
            </a:r>
            <a:r>
              <a:rPr lang="en-US" sz="2400" dirty="0">
                <a:solidFill>
                  <a:schemeClr val="bg1"/>
                </a:solidFill>
              </a:rPr>
              <a:t>doctrine of adoption (Gal 4:1-7; Rom </a:t>
            </a:r>
            <a:r>
              <a:rPr lang="en-US" sz="2400" dirty="0" smtClean="0">
                <a:solidFill>
                  <a:schemeClr val="bg1"/>
                </a:solidFill>
              </a:rPr>
              <a:t>8:14-17)</a:t>
            </a:r>
          </a:p>
          <a:p>
            <a:pPr marL="1371600" lvl="2" indent="-457200">
              <a:buAutoNum type="arabicPeriod"/>
            </a:pPr>
            <a:r>
              <a:rPr lang="en-US" sz="2200" dirty="0" smtClean="0">
                <a:solidFill>
                  <a:schemeClr val="bg1"/>
                </a:solidFill>
              </a:rPr>
              <a:t>For </a:t>
            </a:r>
            <a:r>
              <a:rPr lang="en-US" sz="2200" dirty="0">
                <a:solidFill>
                  <a:schemeClr val="bg1"/>
                </a:solidFill>
              </a:rPr>
              <a:t>all who are led by the Spirit of God are sons of God. For you did not receive the spirit of </a:t>
            </a:r>
            <a:r>
              <a:rPr lang="en-US" sz="2200" dirty="0" smtClean="0">
                <a:solidFill>
                  <a:schemeClr val="bg1"/>
                </a:solidFill>
              </a:rPr>
              <a:t>slavery </a:t>
            </a:r>
            <a:r>
              <a:rPr lang="en-US" sz="2200" dirty="0">
                <a:solidFill>
                  <a:schemeClr val="bg1"/>
                </a:solidFill>
              </a:rPr>
              <a:t>to fall back into fear, but you have received the Spirit of adoption as sons, by whom we cry, </a:t>
            </a:r>
            <a:r>
              <a:rPr lang="en-US" sz="2200" dirty="0" smtClean="0">
                <a:solidFill>
                  <a:schemeClr val="bg1"/>
                </a:solidFill>
              </a:rPr>
              <a:t>“</a:t>
            </a:r>
            <a:r>
              <a:rPr lang="en-US" sz="2200" dirty="0">
                <a:solidFill>
                  <a:schemeClr val="bg1"/>
                </a:solidFill>
              </a:rPr>
              <a:t>Abba! Father!” The Spirit himself bears witness with our spirit that we are children of God, and if </a:t>
            </a:r>
            <a:r>
              <a:rPr lang="en-US" sz="2200" dirty="0" smtClean="0">
                <a:solidFill>
                  <a:schemeClr val="bg1"/>
                </a:solidFill>
              </a:rPr>
              <a:t>children</a:t>
            </a:r>
            <a:r>
              <a:rPr lang="en-US" sz="2200" dirty="0">
                <a:solidFill>
                  <a:schemeClr val="bg1"/>
                </a:solidFill>
              </a:rPr>
              <a:t>, then heirs—heirs of God and fellow heirs with Christ, provided we suffer with him in order </a:t>
            </a:r>
            <a:r>
              <a:rPr lang="en-US" sz="2200" dirty="0" smtClean="0">
                <a:solidFill>
                  <a:schemeClr val="bg1"/>
                </a:solidFill>
              </a:rPr>
              <a:t>that </a:t>
            </a:r>
            <a:r>
              <a:rPr lang="en-US" sz="2200" dirty="0">
                <a:solidFill>
                  <a:schemeClr val="bg1"/>
                </a:solidFill>
              </a:rPr>
              <a:t>we may also be glorified with him. (Romans 8:14-17 </a:t>
            </a:r>
            <a:r>
              <a:rPr lang="en-US" sz="2200" dirty="0" smtClean="0">
                <a:solidFill>
                  <a:schemeClr val="bg1"/>
                </a:solidFill>
              </a:rPr>
              <a:t>ESV)</a:t>
            </a:r>
          </a:p>
          <a:p>
            <a:pPr marL="1371600" lvl="2" indent="-457200">
              <a:buAutoNum type="arabicPeriod"/>
            </a:pPr>
            <a:r>
              <a:rPr lang="en-US" sz="2200" dirty="0" smtClean="0">
                <a:solidFill>
                  <a:schemeClr val="bg1"/>
                </a:solidFill>
              </a:rPr>
              <a:t>Faith </a:t>
            </a:r>
            <a:r>
              <a:rPr lang="en-US" sz="2200" dirty="0">
                <a:solidFill>
                  <a:schemeClr val="bg1"/>
                </a:solidFill>
              </a:rPr>
              <a:t>in the work of the son of God makes way for us to become sons of God (Gal </a:t>
            </a:r>
            <a:r>
              <a:rPr lang="en-US" sz="2200" dirty="0" smtClean="0">
                <a:solidFill>
                  <a:schemeClr val="bg1"/>
                </a:solidFill>
              </a:rPr>
              <a:t>3:26)</a:t>
            </a:r>
          </a:p>
          <a:p>
            <a:pPr marL="1828800" lvl="3" indent="-457200">
              <a:buAutoNum type="alphaLcPeriod"/>
            </a:pPr>
            <a:r>
              <a:rPr lang="en-US" sz="2200" dirty="0" smtClean="0">
                <a:solidFill>
                  <a:schemeClr val="bg1"/>
                </a:solidFill>
              </a:rPr>
              <a:t>For </a:t>
            </a:r>
            <a:r>
              <a:rPr lang="en-US" sz="2200" dirty="0">
                <a:solidFill>
                  <a:schemeClr val="bg1"/>
                </a:solidFill>
              </a:rPr>
              <a:t>in Christ Jesus you are all sons of God, through faith. (Galatians 3:26 </a:t>
            </a:r>
            <a:r>
              <a:rPr lang="en-US" sz="2200" dirty="0" smtClean="0">
                <a:solidFill>
                  <a:schemeClr val="bg1"/>
                </a:solidFill>
              </a:rPr>
              <a:t>ESV)</a:t>
            </a:r>
          </a:p>
          <a:p>
            <a:pPr marL="914400" lvl="1" indent="-457200">
              <a:buAutoNum type="alphaLcPeriod"/>
            </a:pPr>
            <a:endParaRPr lang="en-US" sz="2000" dirty="0" smtClean="0">
              <a:solidFill>
                <a:schemeClr val="bg1"/>
              </a:solidFill>
            </a:endParaRP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1840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5509200"/>
          </a:xfrm>
          <a:prstGeom prst="rect">
            <a:avLst/>
          </a:prstGeom>
          <a:noFill/>
        </p:spPr>
        <p:txBody>
          <a:bodyPr wrap="square" rtlCol="0">
            <a:spAutoFit/>
          </a:bodyPr>
          <a:lstStyle/>
          <a:p>
            <a:pPr marL="457200" indent="-457200">
              <a:buAutoNum type="arabicPeriod"/>
            </a:pPr>
            <a:r>
              <a:rPr lang="en-US" sz="2400" dirty="0" smtClean="0">
                <a:solidFill>
                  <a:schemeClr val="bg1"/>
                </a:solidFill>
              </a:rPr>
              <a:t>Jesus </a:t>
            </a:r>
            <a:r>
              <a:rPr lang="en-US" sz="2400" dirty="0">
                <a:solidFill>
                  <a:schemeClr val="bg1"/>
                </a:solidFill>
              </a:rPr>
              <a:t>as the Son of God demands a response from those who hear this claim: </a:t>
            </a:r>
          </a:p>
          <a:p>
            <a:pPr marL="457200" indent="-457200">
              <a:buAutoNum type="arabicPeriod"/>
            </a:pPr>
            <a:r>
              <a:rPr lang="en-US" sz="2400" dirty="0" smtClean="0">
                <a:solidFill>
                  <a:schemeClr val="bg1"/>
                </a:solidFill>
              </a:rPr>
              <a:t>Jesus </a:t>
            </a:r>
            <a:r>
              <a:rPr lang="en-US" sz="2400" dirty="0">
                <a:solidFill>
                  <a:schemeClr val="bg1"/>
                </a:solidFill>
              </a:rPr>
              <a:t>as the Son of God makes away for our Adoption to Sons and Daughters of God: </a:t>
            </a:r>
            <a:endParaRPr lang="en-US" sz="2400" dirty="0" smtClean="0">
              <a:solidFill>
                <a:schemeClr val="bg1"/>
              </a:solidFill>
            </a:endParaRPr>
          </a:p>
          <a:p>
            <a:pPr marL="914400" lvl="1" indent="-457200">
              <a:buAutoNum type="alphaLcPeriod"/>
            </a:pPr>
            <a:r>
              <a:rPr lang="en-US" sz="2400" dirty="0" smtClean="0">
                <a:solidFill>
                  <a:schemeClr val="bg1"/>
                </a:solidFill>
              </a:rPr>
              <a:t>Jesus </a:t>
            </a:r>
            <a:r>
              <a:rPr lang="en-US" sz="2400" dirty="0">
                <a:solidFill>
                  <a:schemeClr val="bg1"/>
                </a:solidFill>
              </a:rPr>
              <a:t>calls his followers sons of God (Matt </a:t>
            </a:r>
            <a:r>
              <a:rPr lang="en-US" sz="2400" dirty="0" smtClean="0">
                <a:solidFill>
                  <a:schemeClr val="bg1"/>
                </a:solidFill>
              </a:rPr>
              <a:t>5:9,45)</a:t>
            </a:r>
          </a:p>
          <a:p>
            <a:pPr marL="914400" lvl="1" indent="-457200">
              <a:buAutoNum type="alphaLcPeriod"/>
            </a:pPr>
            <a:r>
              <a:rPr lang="en-US" sz="2400" dirty="0" smtClean="0">
                <a:solidFill>
                  <a:schemeClr val="bg1"/>
                </a:solidFill>
              </a:rPr>
              <a:t>The </a:t>
            </a:r>
            <a:r>
              <a:rPr lang="en-US" sz="2400" dirty="0">
                <a:solidFill>
                  <a:schemeClr val="bg1"/>
                </a:solidFill>
              </a:rPr>
              <a:t>doctrine of adoption (Gal 4:1-7; Rom </a:t>
            </a:r>
            <a:r>
              <a:rPr lang="en-US" sz="2400" dirty="0" smtClean="0">
                <a:solidFill>
                  <a:schemeClr val="bg1"/>
                </a:solidFill>
              </a:rPr>
              <a:t>8:14-17)</a:t>
            </a:r>
          </a:p>
          <a:p>
            <a:pPr marL="1371600" lvl="2" indent="-457200">
              <a:buAutoNum type="arabicPeriod"/>
            </a:pPr>
            <a:r>
              <a:rPr lang="en-US" sz="2200" dirty="0" smtClean="0">
                <a:solidFill>
                  <a:schemeClr val="bg1"/>
                </a:solidFill>
              </a:rPr>
              <a:t>For </a:t>
            </a:r>
            <a:r>
              <a:rPr lang="en-US" sz="2200" dirty="0">
                <a:solidFill>
                  <a:schemeClr val="bg1"/>
                </a:solidFill>
              </a:rPr>
              <a:t>all who are led by the Spirit of God are sons of God. For you did not receive the spirit of </a:t>
            </a:r>
            <a:r>
              <a:rPr lang="en-US" sz="2200" dirty="0" smtClean="0">
                <a:solidFill>
                  <a:schemeClr val="bg1"/>
                </a:solidFill>
              </a:rPr>
              <a:t>slavery </a:t>
            </a:r>
            <a:r>
              <a:rPr lang="en-US" sz="2200" dirty="0">
                <a:solidFill>
                  <a:schemeClr val="bg1"/>
                </a:solidFill>
              </a:rPr>
              <a:t>to fall back into fear, but you have received the Spirit of adoption as sons, by whom we cry, </a:t>
            </a:r>
            <a:r>
              <a:rPr lang="en-US" sz="2200" dirty="0" smtClean="0">
                <a:solidFill>
                  <a:schemeClr val="bg1"/>
                </a:solidFill>
              </a:rPr>
              <a:t>“</a:t>
            </a:r>
            <a:r>
              <a:rPr lang="en-US" sz="2200" dirty="0">
                <a:solidFill>
                  <a:schemeClr val="bg1"/>
                </a:solidFill>
              </a:rPr>
              <a:t>Abba! Father!” The Spirit himself bears witness with our spirit that we are children of God, and if </a:t>
            </a:r>
            <a:r>
              <a:rPr lang="en-US" sz="2200" dirty="0" smtClean="0">
                <a:solidFill>
                  <a:schemeClr val="bg1"/>
                </a:solidFill>
              </a:rPr>
              <a:t>children</a:t>
            </a:r>
            <a:r>
              <a:rPr lang="en-US" sz="2200" dirty="0">
                <a:solidFill>
                  <a:schemeClr val="bg1"/>
                </a:solidFill>
              </a:rPr>
              <a:t>, then heirs—heirs of God and fellow heirs with Christ, provided we suffer with him in order </a:t>
            </a:r>
            <a:r>
              <a:rPr lang="en-US" sz="2200" dirty="0" smtClean="0">
                <a:solidFill>
                  <a:schemeClr val="bg1"/>
                </a:solidFill>
              </a:rPr>
              <a:t>that </a:t>
            </a:r>
            <a:r>
              <a:rPr lang="en-US" sz="2200" dirty="0">
                <a:solidFill>
                  <a:schemeClr val="bg1"/>
                </a:solidFill>
              </a:rPr>
              <a:t>we may also be glorified with him. (Romans 8:14-17 </a:t>
            </a:r>
            <a:r>
              <a:rPr lang="en-US" sz="2200" dirty="0" smtClean="0">
                <a:solidFill>
                  <a:schemeClr val="bg1"/>
                </a:solidFill>
              </a:rPr>
              <a:t>ESV)</a:t>
            </a:r>
          </a:p>
          <a:p>
            <a:pPr marL="1371600" lvl="2" indent="-457200">
              <a:buAutoNum type="arabicPeriod"/>
            </a:pPr>
            <a:r>
              <a:rPr lang="en-US" sz="2200" dirty="0" smtClean="0">
                <a:solidFill>
                  <a:schemeClr val="bg1"/>
                </a:solidFill>
              </a:rPr>
              <a:t>Faith </a:t>
            </a:r>
            <a:r>
              <a:rPr lang="en-US" sz="2200" dirty="0">
                <a:solidFill>
                  <a:schemeClr val="bg1"/>
                </a:solidFill>
              </a:rPr>
              <a:t>in the work of the son of God makes way for us to become sons of God (Gal </a:t>
            </a:r>
            <a:r>
              <a:rPr lang="en-US" sz="2200" dirty="0" smtClean="0">
                <a:solidFill>
                  <a:schemeClr val="bg1"/>
                </a:solidFill>
              </a:rPr>
              <a:t>3:26)</a:t>
            </a:r>
          </a:p>
          <a:p>
            <a:pPr marL="1828800" lvl="3" indent="-457200">
              <a:buAutoNum type="alphaLcPeriod"/>
            </a:pPr>
            <a:r>
              <a:rPr lang="en-US" sz="2200" dirty="0" smtClean="0">
                <a:solidFill>
                  <a:schemeClr val="bg1"/>
                </a:solidFill>
              </a:rPr>
              <a:t>For </a:t>
            </a:r>
            <a:r>
              <a:rPr lang="en-US" sz="2200" dirty="0">
                <a:solidFill>
                  <a:schemeClr val="bg1"/>
                </a:solidFill>
              </a:rPr>
              <a:t>in Christ Jesus you are all sons of God, through faith. (Galatians 3:26 </a:t>
            </a:r>
            <a:r>
              <a:rPr lang="en-US" sz="2200" dirty="0" smtClean="0">
                <a:solidFill>
                  <a:schemeClr val="bg1"/>
                </a:solidFill>
              </a:rPr>
              <a:t>ESV)</a:t>
            </a:r>
          </a:p>
          <a:p>
            <a:pPr marL="914400" lvl="1" indent="-457200">
              <a:buAutoNum type="alphaLcPeriod"/>
            </a:pPr>
            <a:r>
              <a:rPr lang="en-US" sz="2400" dirty="0" smtClean="0">
                <a:solidFill>
                  <a:schemeClr val="bg1"/>
                </a:solidFill>
              </a:rPr>
              <a:t>Result</a:t>
            </a:r>
            <a:r>
              <a:rPr lang="en-US" sz="2400" dirty="0">
                <a:solidFill>
                  <a:schemeClr val="bg1"/>
                </a:solidFill>
              </a:rPr>
              <a:t>: we become heirs with Christ and are able to call upon the Father as our own</a:t>
            </a:r>
          </a:p>
          <a:p>
            <a:pPr marL="914400" lvl="1" indent="-457200">
              <a:buAutoNum type="alphaLcPeriod"/>
            </a:pPr>
            <a:endParaRPr lang="en-US" sz="2000" dirty="0" smtClean="0">
              <a:solidFill>
                <a:schemeClr val="bg1"/>
              </a:solidFill>
            </a:endParaRPr>
          </a:p>
          <a:p>
            <a:pPr lvl="1"/>
            <a:endParaRPr lang="en-US" sz="36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748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303"/>
            <a:ext cx="12192000" cy="1499616"/>
          </a:xfrm>
        </p:spPr>
        <p:txBody>
          <a:bodyPr>
            <a:normAutofit/>
          </a:bodyPr>
          <a:lstStyle/>
          <a:p>
            <a:r>
              <a:rPr lang="en-US" sz="7000" dirty="0" smtClean="0">
                <a:solidFill>
                  <a:schemeClr val="bg1"/>
                </a:solidFill>
              </a:rPr>
              <a:t>IV. What the Title, Son Of God Tells Us: </a:t>
            </a:r>
            <a:endParaRPr lang="en-US" sz="7000" dirty="0">
              <a:solidFill>
                <a:schemeClr val="bg1"/>
              </a:solidFill>
            </a:endParaRPr>
          </a:p>
        </p:txBody>
      </p:sp>
      <p:sp>
        <p:nvSpPr>
          <p:cNvPr id="4" name="TextBox 3"/>
          <p:cNvSpPr txBox="1"/>
          <p:nvPr/>
        </p:nvSpPr>
        <p:spPr>
          <a:xfrm>
            <a:off x="110490" y="1239644"/>
            <a:ext cx="11982450" cy="2677656"/>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Introduction</a:t>
            </a:r>
            <a:r>
              <a:rPr lang="en-US" sz="2000" dirty="0">
                <a:solidFill>
                  <a:schemeClr val="bg1"/>
                </a:solidFill>
              </a:rPr>
              <a:t>: </a:t>
            </a:r>
          </a:p>
          <a:p>
            <a:pPr marL="342900" indent="-342900">
              <a:buFontTx/>
              <a:buAutoNum type="arabicPeriod"/>
            </a:pPr>
            <a:r>
              <a:rPr lang="en-US" sz="2400" dirty="0" smtClean="0">
                <a:solidFill>
                  <a:schemeClr val="bg1"/>
                </a:solidFill>
              </a:rPr>
              <a:t>Son </a:t>
            </a:r>
            <a:r>
              <a:rPr lang="en-US" sz="2400" dirty="0">
                <a:solidFill>
                  <a:schemeClr val="bg1"/>
                </a:solidFill>
              </a:rPr>
              <a:t>of God: Jesus’ Personal Relationship with the </a:t>
            </a:r>
            <a:r>
              <a:rPr lang="en-US" sz="2400" dirty="0" smtClean="0">
                <a:solidFill>
                  <a:schemeClr val="bg1"/>
                </a:solidFill>
              </a:rPr>
              <a:t>Father</a:t>
            </a:r>
          </a:p>
          <a:p>
            <a:pPr marL="914400" lvl="1" indent="-457200">
              <a:buAutoNum type="alphaLcPeriod"/>
            </a:pPr>
            <a:r>
              <a:rPr lang="en-US" sz="2400" dirty="0" smtClean="0">
                <a:solidFill>
                  <a:schemeClr val="bg1"/>
                </a:solidFill>
              </a:rPr>
              <a:t>Jesus </a:t>
            </a:r>
            <a:r>
              <a:rPr lang="en-US" sz="2400" dirty="0">
                <a:solidFill>
                  <a:schemeClr val="bg1"/>
                </a:solidFill>
              </a:rPr>
              <a:t>and </a:t>
            </a:r>
            <a:r>
              <a:rPr lang="en-US" sz="2400" dirty="0" smtClean="0">
                <a:solidFill>
                  <a:schemeClr val="bg1"/>
                </a:solidFill>
              </a:rPr>
              <a:t>Prayer</a:t>
            </a:r>
          </a:p>
          <a:p>
            <a:pPr marL="1371600" lvl="2" indent="-457200">
              <a:buAutoNum type="arabicPeriod"/>
            </a:pPr>
            <a:r>
              <a:rPr lang="en-US" sz="2400" dirty="0" smtClean="0">
                <a:solidFill>
                  <a:schemeClr val="bg1"/>
                </a:solidFill>
              </a:rPr>
              <a:t>Jesus </a:t>
            </a:r>
            <a:r>
              <a:rPr lang="en-US" sz="2400" dirty="0">
                <a:solidFill>
                  <a:schemeClr val="bg1"/>
                </a:solidFill>
              </a:rPr>
              <a:t>almost exclusively refers to God as Father (Abba—a term of familiarity and intimacy) in his </a:t>
            </a:r>
            <a:r>
              <a:rPr lang="en-US" sz="2400" dirty="0" smtClean="0">
                <a:solidFill>
                  <a:schemeClr val="bg1"/>
                </a:solidFill>
              </a:rPr>
              <a:t>prayers</a:t>
            </a:r>
          </a:p>
          <a:p>
            <a:pPr marL="1371600" lvl="2" indent="-457200">
              <a:buAutoNum type="arabicPeriod"/>
            </a:pPr>
            <a:r>
              <a:rPr lang="en-US" sz="2400" dirty="0" smtClean="0">
                <a:solidFill>
                  <a:schemeClr val="bg1"/>
                </a:solidFill>
              </a:rPr>
              <a:t>Formality </a:t>
            </a:r>
            <a:r>
              <a:rPr lang="en-US" sz="2400" dirty="0">
                <a:solidFill>
                  <a:schemeClr val="bg1"/>
                </a:solidFill>
              </a:rPr>
              <a:t>in the relationship between God and Jesus is now replaced with a Father-Son </a:t>
            </a:r>
            <a:r>
              <a:rPr lang="en-US" sz="2400" dirty="0" smtClean="0">
                <a:solidFill>
                  <a:schemeClr val="bg1"/>
                </a:solidFill>
              </a:rPr>
              <a:t>relationship</a:t>
            </a:r>
          </a:p>
        </p:txBody>
      </p:sp>
      <p:cxnSp>
        <p:nvCxnSpPr>
          <p:cNvPr id="5" name="Straight Connector 4"/>
          <p:cNvCxnSpPr/>
          <p:nvPr/>
        </p:nvCxnSpPr>
        <p:spPr>
          <a:xfrm flipV="1">
            <a:off x="110490" y="119443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5459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797</TotalTime>
  <Words>7996</Words>
  <Application>Microsoft Office PowerPoint</Application>
  <PresentationFormat>Widescreen</PresentationFormat>
  <Paragraphs>673</Paragraphs>
  <Slides>81</Slides>
  <Notes>75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Book Antiqua</vt:lpstr>
      <vt:lpstr>Calibri</vt:lpstr>
      <vt:lpstr>Tw Cen MT</vt:lpstr>
      <vt:lpstr>Wingdings 3</vt:lpstr>
      <vt:lpstr>Tw Cen MT Condensed</vt:lpstr>
      <vt:lpstr>Integral</vt:lpstr>
      <vt:lpstr>iV. What the Title, “The Son of God,” Tells Us About the messiah</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PowerPoint Presentation</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PowerPoint Presentation</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IV. What the Title, Son Of God Tells Us: </vt:lpstr>
      <vt:lpstr>v. What Does Jesus’ being the “Son of God” Mean for Us? </vt:lpstr>
      <vt:lpstr>V. What does This Mean For Us?</vt:lpstr>
      <vt:lpstr>V. What does This Mean For Us?</vt:lpstr>
      <vt:lpstr>V. What does This Mean For Us?</vt:lpstr>
      <vt:lpstr>V. What does This Mean For Us?</vt:lpstr>
      <vt:lpstr>V. What does This Mean For Us?</vt:lpstr>
      <vt:lpstr>V. What does This Mean For Us?</vt:lpstr>
      <vt:lpstr>V. What does This Mean For Us?</vt:lpstr>
      <vt:lpstr>V. What does This Mean For Us?</vt:lpstr>
      <vt:lpstr>PowerPoint Presentation</vt:lpstr>
      <vt:lpstr>V. What does This Mean For Us?</vt:lpstr>
      <vt:lpstr>V. What does This Mean For Us?</vt:lpstr>
      <vt:lpstr>V. What does This Mean For Us?</vt:lpstr>
      <vt:lpstr>PowerPoint Presentation</vt:lpstr>
      <vt:lpstr>V. What does This Mean For Us?</vt:lpstr>
      <vt:lpstr>V. What does This Mean For Us?</vt:lpstr>
      <vt:lpstr>V. What does This Mean For Us?</vt:lpstr>
      <vt:lpstr>V. What does This Mean For Us?</vt:lpstr>
      <vt:lpstr>V. What does This Mean For Us?</vt:lpstr>
    </vt:vector>
  </TitlesOfParts>
  <Company>Western Seminary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Fullness of Christ:  Meditations on Our Multidimensional Messiah</dc:title>
  <dc:creator>Ryan Lister</dc:creator>
  <cp:lastModifiedBy>Allen Hutchison</cp:lastModifiedBy>
  <cp:revision>75</cp:revision>
  <dcterms:created xsi:type="dcterms:W3CDTF">2015-09-24T19:04:36Z</dcterms:created>
  <dcterms:modified xsi:type="dcterms:W3CDTF">2015-11-01T16:07:54Z</dcterms:modified>
</cp:coreProperties>
</file>